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478" r:id="rId2"/>
    <p:sldId id="479" r:id="rId3"/>
    <p:sldId id="480" r:id="rId4"/>
    <p:sldId id="671" r:id="rId5"/>
    <p:sldId id="481" r:id="rId6"/>
    <p:sldId id="482" r:id="rId7"/>
    <p:sldId id="483" r:id="rId8"/>
    <p:sldId id="484" r:id="rId9"/>
    <p:sldId id="518" r:id="rId10"/>
    <p:sldId id="485" r:id="rId11"/>
    <p:sldId id="679" r:id="rId12"/>
    <p:sldId id="486" r:id="rId13"/>
    <p:sldId id="487" r:id="rId14"/>
    <p:sldId id="488" r:id="rId15"/>
    <p:sldId id="489" r:id="rId16"/>
    <p:sldId id="516" r:id="rId17"/>
    <p:sldId id="515" r:id="rId18"/>
    <p:sldId id="514" r:id="rId19"/>
    <p:sldId id="680" r:id="rId20"/>
    <p:sldId id="517" r:id="rId21"/>
    <p:sldId id="513" r:id="rId22"/>
    <p:sldId id="512" r:id="rId23"/>
    <p:sldId id="511" r:id="rId24"/>
    <p:sldId id="510" r:id="rId25"/>
    <p:sldId id="509" r:id="rId26"/>
    <p:sldId id="508" r:id="rId27"/>
    <p:sldId id="507" r:id="rId28"/>
    <p:sldId id="506" r:id="rId29"/>
    <p:sldId id="700" r:id="rId30"/>
    <p:sldId id="701" r:id="rId31"/>
    <p:sldId id="702"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EFD1C34-8F08-4903-9DB6-7EB72C2065F7}">
          <p14:sldIdLst>
            <p14:sldId id="478"/>
            <p14:sldId id="479"/>
            <p14:sldId id="480"/>
            <p14:sldId id="671"/>
            <p14:sldId id="481"/>
            <p14:sldId id="482"/>
            <p14:sldId id="483"/>
            <p14:sldId id="484"/>
            <p14:sldId id="518"/>
            <p14:sldId id="485"/>
            <p14:sldId id="679"/>
            <p14:sldId id="486"/>
            <p14:sldId id="487"/>
            <p14:sldId id="488"/>
            <p14:sldId id="489"/>
            <p14:sldId id="516"/>
            <p14:sldId id="515"/>
            <p14:sldId id="514"/>
            <p14:sldId id="680"/>
            <p14:sldId id="517"/>
            <p14:sldId id="513"/>
            <p14:sldId id="512"/>
            <p14:sldId id="511"/>
            <p14:sldId id="510"/>
            <p14:sldId id="509"/>
            <p14:sldId id="508"/>
            <p14:sldId id="507"/>
            <p14:sldId id="506"/>
            <p14:sldId id="700"/>
            <p14:sldId id="701"/>
            <p14:sldId id="702"/>
          </p14:sldIdLst>
        </p14:section>
      </p14:sectionLst>
    </p:ex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D Design" initials="GD"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A30E"/>
    <a:srgbClr val="FFD44B"/>
    <a:srgbClr val="99850B"/>
    <a:srgbClr val="1B212B"/>
    <a:srgbClr val="24B99B"/>
    <a:srgbClr val="2A3442"/>
    <a:srgbClr val="1B8974"/>
    <a:srgbClr val="45DBBE"/>
    <a:srgbClr val="22AE93"/>
    <a:srgbClr val="D2AA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34" autoAdjust="0"/>
    <p:restoredTop sz="94386" autoAdjust="0"/>
  </p:normalViewPr>
  <p:slideViewPr>
    <p:cSldViewPr snapToGrid="0">
      <p:cViewPr varScale="1">
        <p:scale>
          <a:sx n="65" d="100"/>
          <a:sy n="65" d="100"/>
        </p:scale>
        <p:origin x="-756" y="-11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2988"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AD3EDD-A640-4FC5-8864-225AE918E4ED}" type="doc">
      <dgm:prSet loTypeId="urn:microsoft.com/office/officeart/2008/layout/HorizontalMultiLevelHierarchy" loCatId="hierarchy" qsTypeId="urn:microsoft.com/office/officeart/2005/8/quickstyle/3d1" qsCatId="3D" csTypeId="urn:microsoft.com/office/officeart/2005/8/colors/accent2_4" csCatId="accent2" phldr="1"/>
      <dgm:spPr/>
      <dgm:t>
        <a:bodyPr/>
        <a:lstStyle/>
        <a:p>
          <a:pPr rtl="1"/>
          <a:endParaRPr lang="fa-IR"/>
        </a:p>
      </dgm:t>
    </dgm:pt>
    <dgm:pt modelId="{FB3C8B61-3FFB-4670-8A88-32C26C04AE41}">
      <dgm:prSet phldrT="[Text]" custT="1"/>
      <dgm:spPr>
        <a:ln w="28575">
          <a:solidFill>
            <a:schemeClr val="tx1"/>
          </a:solidFill>
        </a:ln>
      </dgm:spPr>
      <dgm:t>
        <a:bodyPr/>
        <a:lstStyle/>
        <a:p>
          <a:pPr rtl="1"/>
          <a:r>
            <a:rPr lang="fa-IR" sz="2000" b="1" spc="-150" dirty="0" smtClean="0">
              <a:solidFill>
                <a:schemeClr val="bg1"/>
              </a:solidFill>
              <a:effectLst>
                <a:outerShdw blurRad="38100" dist="38100" dir="2700000" algn="tl">
                  <a:srgbClr val="000000">
                    <a:alpha val="43137"/>
                  </a:srgbClr>
                </a:outerShdw>
              </a:effectLst>
              <a:cs typeface="B Zar" panose="00000400000000000000" pitchFamily="2" charset="-78"/>
            </a:rPr>
            <a:t>طرحواره هایی </a:t>
          </a:r>
          <a:r>
            <a:rPr lang="fa-IR" sz="2000" b="1" spc="0" dirty="0" smtClean="0">
              <a:solidFill>
                <a:schemeClr val="bg1"/>
              </a:solidFill>
              <a:effectLst>
                <a:outerShdw blurRad="38100" dist="38100" dir="2700000" algn="tl">
                  <a:srgbClr val="000000">
                    <a:alpha val="43137"/>
                  </a:srgbClr>
                </a:outerShdw>
              </a:effectLst>
              <a:cs typeface="B Zar" panose="00000400000000000000" pitchFamily="2" charset="-78"/>
            </a:rPr>
            <a:t>که</a:t>
          </a:r>
          <a:r>
            <a:rPr lang="fa-IR" sz="2000" b="1" spc="-150" dirty="0" smtClean="0">
              <a:solidFill>
                <a:schemeClr val="bg1"/>
              </a:solidFill>
              <a:effectLst>
                <a:outerShdw blurRad="38100" dist="38100" dir="2700000" algn="tl">
                  <a:srgbClr val="000000">
                    <a:alpha val="43137"/>
                  </a:srgbClr>
                </a:outerShdw>
              </a:effectLst>
              <a:cs typeface="B Zar" panose="00000400000000000000" pitchFamily="2" charset="-78"/>
            </a:rPr>
            <a:t> در این حیطه قرار می گیرند عبارتند از:</a:t>
          </a:r>
          <a:endParaRPr lang="fa-IR" sz="2000" b="1" spc="-150" dirty="0">
            <a:solidFill>
              <a:schemeClr val="bg1"/>
            </a:solidFill>
            <a:effectLst>
              <a:outerShdw blurRad="38100" dist="38100" dir="2700000" algn="tl">
                <a:srgbClr val="000000">
                  <a:alpha val="43137"/>
                </a:srgbClr>
              </a:outerShdw>
            </a:effectLst>
            <a:cs typeface="B Zar" panose="00000400000000000000" pitchFamily="2" charset="-78"/>
          </a:endParaRPr>
        </a:p>
      </dgm:t>
    </dgm:pt>
    <dgm:pt modelId="{642AFD5D-7D0D-4CE9-BE57-1D47FB4764E8}" type="parTrans" cxnId="{138B115F-4E3F-4A14-A652-D2E67B90A29C}">
      <dgm:prSet/>
      <dgm:spPr/>
      <dgm:t>
        <a:bodyPr/>
        <a:lstStyle/>
        <a:p>
          <a:pPr rtl="1"/>
          <a:endParaRPr lang="fa-IR">
            <a:solidFill>
              <a:schemeClr val="tx1"/>
            </a:solidFill>
            <a:effectLst>
              <a:outerShdw blurRad="38100" dist="38100" dir="2700000" algn="tl">
                <a:srgbClr val="000000">
                  <a:alpha val="43137"/>
                </a:srgbClr>
              </a:outerShdw>
            </a:effectLst>
          </a:endParaRPr>
        </a:p>
      </dgm:t>
    </dgm:pt>
    <dgm:pt modelId="{B30081F1-C20F-42D8-BE8A-9AED1757B355}" type="sibTrans" cxnId="{138B115F-4E3F-4A14-A652-D2E67B90A29C}">
      <dgm:prSet/>
      <dgm:spPr/>
      <dgm:t>
        <a:bodyPr/>
        <a:lstStyle/>
        <a:p>
          <a:pPr rtl="1"/>
          <a:endParaRPr lang="fa-IR">
            <a:solidFill>
              <a:schemeClr val="tx1"/>
            </a:solidFill>
            <a:effectLst>
              <a:outerShdw blurRad="38100" dist="38100" dir="2700000" algn="tl">
                <a:srgbClr val="000000">
                  <a:alpha val="43137"/>
                </a:srgbClr>
              </a:outerShdw>
            </a:effectLst>
          </a:endParaRPr>
        </a:p>
      </dgm:t>
    </dgm:pt>
    <dgm:pt modelId="{FCDF49AF-3D89-4662-9D42-7A8068352D70}">
      <dgm:prSet phldrT="[Text]"/>
      <dgm:spPr/>
      <dgm:t>
        <a:bodyPr/>
        <a:lstStyle/>
        <a:p>
          <a:pPr rtl="1"/>
          <a:r>
            <a:rPr lang="fa-IR" b="1" dirty="0" smtClean="0">
              <a:solidFill>
                <a:schemeClr val="tx1"/>
              </a:solidFill>
              <a:effectLst/>
              <a:cs typeface="B Zar" panose="00000400000000000000" pitchFamily="2" charset="-78"/>
            </a:rPr>
            <a:t>طرد شدن- بی ثباتی</a:t>
          </a:r>
          <a:endParaRPr lang="fa-IR" b="1" dirty="0">
            <a:solidFill>
              <a:schemeClr val="tx1"/>
            </a:solidFill>
            <a:effectLst/>
            <a:cs typeface="B Zar" panose="00000400000000000000" pitchFamily="2" charset="-78"/>
          </a:endParaRPr>
        </a:p>
      </dgm:t>
    </dgm:pt>
    <dgm:pt modelId="{F501820D-6E80-4BB8-A794-6AF7126BA74C}" type="parTrans" cxnId="{20F00CD4-2360-4E13-80B2-E2AF22119DE2}">
      <dgm:prSet/>
      <dgm:spPr>
        <a:ln w="28575">
          <a:solidFill>
            <a:schemeClr val="tx1"/>
          </a:solidFill>
        </a:ln>
      </dgm:spPr>
      <dgm:t>
        <a:bodyPr/>
        <a:lstStyle/>
        <a:p>
          <a:pPr rtl="1"/>
          <a:endParaRPr lang="fa-IR">
            <a:solidFill>
              <a:schemeClr val="tx1"/>
            </a:solidFill>
            <a:effectLst/>
          </a:endParaRPr>
        </a:p>
      </dgm:t>
    </dgm:pt>
    <dgm:pt modelId="{83A96F73-B106-433A-84A3-84F43D1A3F0B}" type="sibTrans" cxnId="{20F00CD4-2360-4E13-80B2-E2AF22119DE2}">
      <dgm:prSet/>
      <dgm:spPr/>
      <dgm:t>
        <a:bodyPr/>
        <a:lstStyle/>
        <a:p>
          <a:pPr rtl="1"/>
          <a:endParaRPr lang="fa-IR">
            <a:solidFill>
              <a:schemeClr val="tx1"/>
            </a:solidFill>
            <a:effectLst>
              <a:outerShdw blurRad="38100" dist="38100" dir="2700000" algn="tl">
                <a:srgbClr val="000000">
                  <a:alpha val="43137"/>
                </a:srgbClr>
              </a:outerShdw>
            </a:effectLst>
          </a:endParaRPr>
        </a:p>
      </dgm:t>
    </dgm:pt>
    <dgm:pt modelId="{D5C4D710-42B6-47C2-B866-9CAE95B89A86}">
      <dgm:prSet phldrT="[Text]"/>
      <dgm:spPr/>
      <dgm:t>
        <a:bodyPr/>
        <a:lstStyle/>
        <a:p>
          <a:pPr rtl="1"/>
          <a:r>
            <a:rPr lang="fa-IR" b="1" dirty="0" smtClean="0">
              <a:solidFill>
                <a:schemeClr val="tx1"/>
              </a:solidFill>
              <a:effectLst/>
              <a:cs typeface="B Zar" panose="00000400000000000000" pitchFamily="2" charset="-78"/>
            </a:rPr>
            <a:t>محرومیت هیجانی</a:t>
          </a:r>
          <a:endParaRPr lang="fa-IR" b="1" dirty="0">
            <a:solidFill>
              <a:schemeClr val="tx1"/>
            </a:solidFill>
            <a:effectLst/>
            <a:cs typeface="B Zar" panose="00000400000000000000" pitchFamily="2" charset="-78"/>
          </a:endParaRPr>
        </a:p>
      </dgm:t>
    </dgm:pt>
    <dgm:pt modelId="{BEEC3FAE-6202-4E72-A1AB-6F1064D2FA38}" type="parTrans" cxnId="{9FAFEA42-9F83-4F7E-A575-7AC4E79BE02A}">
      <dgm:prSet/>
      <dgm:spPr>
        <a:ln w="28575"/>
      </dgm:spPr>
      <dgm:t>
        <a:bodyPr/>
        <a:lstStyle/>
        <a:p>
          <a:pPr rtl="1"/>
          <a:endParaRPr lang="fa-IR">
            <a:solidFill>
              <a:schemeClr val="tx1"/>
            </a:solidFill>
            <a:effectLst>
              <a:outerShdw blurRad="38100" dist="38100" dir="2700000" algn="tl">
                <a:srgbClr val="000000">
                  <a:alpha val="43137"/>
                </a:srgbClr>
              </a:outerShdw>
            </a:effectLst>
          </a:endParaRPr>
        </a:p>
      </dgm:t>
    </dgm:pt>
    <dgm:pt modelId="{135AA02A-9B36-4819-9319-E2EC8FB47EE9}" type="sibTrans" cxnId="{9FAFEA42-9F83-4F7E-A575-7AC4E79BE02A}">
      <dgm:prSet/>
      <dgm:spPr/>
      <dgm:t>
        <a:bodyPr/>
        <a:lstStyle/>
        <a:p>
          <a:pPr rtl="1"/>
          <a:endParaRPr lang="fa-IR">
            <a:solidFill>
              <a:schemeClr val="tx1"/>
            </a:solidFill>
            <a:effectLst>
              <a:outerShdw blurRad="38100" dist="38100" dir="2700000" algn="tl">
                <a:srgbClr val="000000">
                  <a:alpha val="43137"/>
                </a:srgbClr>
              </a:outerShdw>
            </a:effectLst>
          </a:endParaRPr>
        </a:p>
      </dgm:t>
    </dgm:pt>
    <dgm:pt modelId="{2C8E4A9B-7609-4488-A504-359DB9118F63}">
      <dgm:prSet phldrT="[Text]"/>
      <dgm:spPr/>
      <dgm:t>
        <a:bodyPr/>
        <a:lstStyle/>
        <a:p>
          <a:pPr rtl="1"/>
          <a:r>
            <a:rPr lang="fa-IR" b="1" dirty="0" smtClean="0">
              <a:solidFill>
                <a:schemeClr val="tx1"/>
              </a:solidFill>
              <a:effectLst/>
              <a:cs typeface="B Zar" panose="00000400000000000000" pitchFamily="2" charset="-78"/>
            </a:rPr>
            <a:t>بی اعتمادی- بدرفتاری</a:t>
          </a:r>
          <a:r>
            <a:rPr lang="en-US" b="1" dirty="0" smtClean="0">
              <a:solidFill>
                <a:schemeClr val="tx1"/>
              </a:solidFill>
              <a:effectLst/>
              <a:cs typeface="B Zar" panose="00000400000000000000" pitchFamily="2" charset="-78"/>
            </a:rPr>
            <a:t>Z</a:t>
          </a:r>
          <a:endParaRPr lang="fa-IR" b="1" dirty="0">
            <a:solidFill>
              <a:schemeClr val="tx1"/>
            </a:solidFill>
            <a:effectLst/>
            <a:cs typeface="B Zar" panose="00000400000000000000" pitchFamily="2" charset="-78"/>
          </a:endParaRPr>
        </a:p>
      </dgm:t>
    </dgm:pt>
    <dgm:pt modelId="{171F0923-D839-4A46-A13E-6010556737BA}" type="parTrans" cxnId="{A91B1447-11CC-4078-A112-67804D9DA06F}">
      <dgm:prSet/>
      <dgm:spPr>
        <a:ln w="38100">
          <a:solidFill>
            <a:schemeClr val="tx1"/>
          </a:solidFill>
        </a:ln>
      </dgm:spPr>
      <dgm:t>
        <a:bodyPr/>
        <a:lstStyle/>
        <a:p>
          <a:pPr rtl="1"/>
          <a:endParaRPr lang="fa-IR">
            <a:solidFill>
              <a:schemeClr val="tx1"/>
            </a:solidFill>
            <a:effectLst>
              <a:outerShdw blurRad="38100" dist="38100" dir="2700000" algn="tl">
                <a:srgbClr val="000000">
                  <a:alpha val="43137"/>
                </a:srgbClr>
              </a:outerShdw>
            </a:effectLst>
          </a:endParaRPr>
        </a:p>
      </dgm:t>
    </dgm:pt>
    <dgm:pt modelId="{1EF54E00-2DAC-4169-89D7-97CFB4473175}" type="sibTrans" cxnId="{A91B1447-11CC-4078-A112-67804D9DA06F}">
      <dgm:prSet/>
      <dgm:spPr/>
      <dgm:t>
        <a:bodyPr/>
        <a:lstStyle/>
        <a:p>
          <a:pPr rtl="1"/>
          <a:endParaRPr lang="fa-IR">
            <a:solidFill>
              <a:schemeClr val="tx1"/>
            </a:solidFill>
            <a:effectLst>
              <a:outerShdw blurRad="38100" dist="38100" dir="2700000" algn="tl">
                <a:srgbClr val="000000">
                  <a:alpha val="43137"/>
                </a:srgbClr>
              </a:outerShdw>
            </a:effectLst>
          </a:endParaRPr>
        </a:p>
      </dgm:t>
    </dgm:pt>
    <dgm:pt modelId="{2CCD9E61-01DC-42DC-9029-91ABD45A40FB}">
      <dgm:prSet phldrT="[Text]"/>
      <dgm:spPr/>
      <dgm:t>
        <a:bodyPr/>
        <a:lstStyle/>
        <a:p>
          <a:pPr rtl="1"/>
          <a:r>
            <a:rPr lang="fa-IR" b="1" dirty="0" smtClean="0">
              <a:solidFill>
                <a:schemeClr val="tx1"/>
              </a:solidFill>
              <a:effectLst/>
              <a:cs typeface="B Zar" panose="00000400000000000000" pitchFamily="2" charset="-78"/>
            </a:rPr>
            <a:t>نقص داشتن- شرم</a:t>
          </a:r>
          <a:endParaRPr lang="fa-IR" b="1" dirty="0">
            <a:solidFill>
              <a:schemeClr val="tx1"/>
            </a:solidFill>
            <a:effectLst/>
            <a:cs typeface="B Zar" panose="00000400000000000000" pitchFamily="2" charset="-78"/>
          </a:endParaRPr>
        </a:p>
      </dgm:t>
    </dgm:pt>
    <dgm:pt modelId="{565881E6-62B4-4DFB-9264-DB8E51B01D36}" type="parTrans" cxnId="{8166736D-FFFD-48A7-B0EA-3221626ACCD3}">
      <dgm:prSet/>
      <dgm:spPr>
        <a:ln w="28575"/>
      </dgm:spPr>
      <dgm:t>
        <a:bodyPr/>
        <a:lstStyle/>
        <a:p>
          <a:pPr rtl="1"/>
          <a:endParaRPr lang="fa-IR">
            <a:solidFill>
              <a:schemeClr val="tx1"/>
            </a:solidFill>
            <a:effectLst>
              <a:outerShdw blurRad="38100" dist="38100" dir="2700000" algn="tl">
                <a:srgbClr val="000000">
                  <a:alpha val="43137"/>
                </a:srgbClr>
              </a:outerShdw>
            </a:effectLst>
          </a:endParaRPr>
        </a:p>
      </dgm:t>
    </dgm:pt>
    <dgm:pt modelId="{569292C6-4CC7-4BA5-B275-CF327F14ED04}" type="sibTrans" cxnId="{8166736D-FFFD-48A7-B0EA-3221626ACCD3}">
      <dgm:prSet/>
      <dgm:spPr/>
      <dgm:t>
        <a:bodyPr/>
        <a:lstStyle/>
        <a:p>
          <a:pPr rtl="1"/>
          <a:endParaRPr lang="fa-IR">
            <a:solidFill>
              <a:schemeClr val="tx1"/>
            </a:solidFill>
            <a:effectLst>
              <a:outerShdw blurRad="38100" dist="38100" dir="2700000" algn="tl">
                <a:srgbClr val="000000">
                  <a:alpha val="43137"/>
                </a:srgbClr>
              </a:outerShdw>
            </a:effectLst>
          </a:endParaRPr>
        </a:p>
      </dgm:t>
    </dgm:pt>
    <dgm:pt modelId="{007BDC5E-A304-4D9E-98B1-106FE1A82F73}">
      <dgm:prSet phldrT="[Text]"/>
      <dgm:spPr/>
      <dgm:t>
        <a:bodyPr/>
        <a:lstStyle/>
        <a:p>
          <a:pPr rtl="1"/>
          <a:r>
            <a:rPr lang="fa-IR" b="1" dirty="0" smtClean="0">
              <a:solidFill>
                <a:schemeClr val="tx1"/>
              </a:solidFill>
              <a:effectLst/>
              <a:cs typeface="B Zar" panose="00000400000000000000" pitchFamily="2" charset="-78"/>
            </a:rPr>
            <a:t>انزوای اجتماعی- بیگانگی</a:t>
          </a:r>
          <a:endParaRPr lang="fa-IR" b="1" dirty="0">
            <a:solidFill>
              <a:schemeClr val="tx1"/>
            </a:solidFill>
            <a:effectLst/>
            <a:cs typeface="B Zar" panose="00000400000000000000" pitchFamily="2" charset="-78"/>
          </a:endParaRPr>
        </a:p>
      </dgm:t>
    </dgm:pt>
    <dgm:pt modelId="{2997C6D9-289C-49F1-BD7F-07A3D1846061}" type="parTrans" cxnId="{A470B352-0431-417B-9919-257F71297B46}">
      <dgm:prSet/>
      <dgm:spPr>
        <a:ln w="28575"/>
      </dgm:spPr>
      <dgm:t>
        <a:bodyPr/>
        <a:lstStyle/>
        <a:p>
          <a:pPr rtl="1"/>
          <a:endParaRPr lang="fa-IR">
            <a:solidFill>
              <a:schemeClr val="tx1"/>
            </a:solidFill>
            <a:effectLst>
              <a:outerShdw blurRad="38100" dist="38100" dir="2700000" algn="tl">
                <a:srgbClr val="000000">
                  <a:alpha val="43137"/>
                </a:srgbClr>
              </a:outerShdw>
            </a:effectLst>
          </a:endParaRPr>
        </a:p>
      </dgm:t>
    </dgm:pt>
    <dgm:pt modelId="{30C374FA-D206-4272-9C8A-C39E7AD6C9C3}" type="sibTrans" cxnId="{A470B352-0431-417B-9919-257F71297B46}">
      <dgm:prSet/>
      <dgm:spPr/>
      <dgm:t>
        <a:bodyPr/>
        <a:lstStyle/>
        <a:p>
          <a:pPr rtl="1"/>
          <a:endParaRPr lang="fa-IR">
            <a:solidFill>
              <a:schemeClr val="tx1"/>
            </a:solidFill>
            <a:effectLst>
              <a:outerShdw blurRad="38100" dist="38100" dir="2700000" algn="tl">
                <a:srgbClr val="000000">
                  <a:alpha val="43137"/>
                </a:srgbClr>
              </a:outerShdw>
            </a:effectLst>
          </a:endParaRPr>
        </a:p>
      </dgm:t>
    </dgm:pt>
    <dgm:pt modelId="{FF9EDB86-8B68-413D-9337-EDFE6F620743}" type="pres">
      <dgm:prSet presAssocID="{BCAD3EDD-A640-4FC5-8864-225AE918E4ED}" presName="Name0" presStyleCnt="0">
        <dgm:presLayoutVars>
          <dgm:chPref val="1"/>
          <dgm:dir val="rev"/>
          <dgm:animOne val="branch"/>
          <dgm:animLvl val="lvl"/>
          <dgm:resizeHandles val="exact"/>
        </dgm:presLayoutVars>
      </dgm:prSet>
      <dgm:spPr/>
      <dgm:t>
        <a:bodyPr/>
        <a:lstStyle/>
        <a:p>
          <a:pPr rtl="1"/>
          <a:endParaRPr lang="fa-IR"/>
        </a:p>
      </dgm:t>
    </dgm:pt>
    <dgm:pt modelId="{8D26DF7B-25DF-4F0F-BAD1-5BF50617F0E6}" type="pres">
      <dgm:prSet presAssocID="{FB3C8B61-3FFB-4670-8A88-32C26C04AE41}" presName="root1" presStyleCnt="0"/>
      <dgm:spPr/>
    </dgm:pt>
    <dgm:pt modelId="{392BB8AF-253C-4061-B649-FC0C27F07F86}" type="pres">
      <dgm:prSet presAssocID="{FB3C8B61-3FFB-4670-8A88-32C26C04AE41}" presName="LevelOneTextNode" presStyleLbl="node0" presStyleIdx="0" presStyleCnt="1" custAng="16200000" custScaleY="95642" custLinFactX="100000" custLinFactNeighborX="111881" custLinFactNeighborY="-821">
        <dgm:presLayoutVars>
          <dgm:chPref val="3"/>
        </dgm:presLayoutVars>
      </dgm:prSet>
      <dgm:spPr/>
      <dgm:t>
        <a:bodyPr/>
        <a:lstStyle/>
        <a:p>
          <a:pPr rtl="1"/>
          <a:endParaRPr lang="fa-IR"/>
        </a:p>
      </dgm:t>
    </dgm:pt>
    <dgm:pt modelId="{171C37FE-C64D-48A3-92DF-301FDFB56932}" type="pres">
      <dgm:prSet presAssocID="{FB3C8B61-3FFB-4670-8A88-32C26C04AE41}" presName="level2hierChild" presStyleCnt="0"/>
      <dgm:spPr/>
    </dgm:pt>
    <dgm:pt modelId="{FEA182AF-4962-4B6B-8B9C-E7439765E901}" type="pres">
      <dgm:prSet presAssocID="{F501820D-6E80-4BB8-A794-6AF7126BA74C}" presName="conn2-1" presStyleLbl="parChTrans1D2" presStyleIdx="0" presStyleCnt="5"/>
      <dgm:spPr/>
      <dgm:t>
        <a:bodyPr/>
        <a:lstStyle/>
        <a:p>
          <a:pPr rtl="1"/>
          <a:endParaRPr lang="fa-IR"/>
        </a:p>
      </dgm:t>
    </dgm:pt>
    <dgm:pt modelId="{447C2877-A5A4-4D72-ADBF-D370718EFA3F}" type="pres">
      <dgm:prSet presAssocID="{F501820D-6E80-4BB8-A794-6AF7126BA74C}" presName="connTx" presStyleLbl="parChTrans1D2" presStyleIdx="0" presStyleCnt="5"/>
      <dgm:spPr/>
      <dgm:t>
        <a:bodyPr/>
        <a:lstStyle/>
        <a:p>
          <a:pPr rtl="1"/>
          <a:endParaRPr lang="fa-IR"/>
        </a:p>
      </dgm:t>
    </dgm:pt>
    <dgm:pt modelId="{78B10741-9BC5-412C-AA30-5E5EB3761970}" type="pres">
      <dgm:prSet presAssocID="{FCDF49AF-3D89-4662-9D42-7A8068352D70}" presName="root2" presStyleCnt="0"/>
      <dgm:spPr/>
    </dgm:pt>
    <dgm:pt modelId="{D3DE0677-F437-4033-A281-8975DA3A3A74}" type="pres">
      <dgm:prSet presAssocID="{FCDF49AF-3D89-4662-9D42-7A8068352D70}" presName="LevelTwoTextNode" presStyleLbl="node2" presStyleIdx="0" presStyleCnt="5" custLinFactNeighborX="-61362">
        <dgm:presLayoutVars>
          <dgm:chPref val="3"/>
        </dgm:presLayoutVars>
      </dgm:prSet>
      <dgm:spPr/>
      <dgm:t>
        <a:bodyPr/>
        <a:lstStyle/>
        <a:p>
          <a:pPr rtl="1"/>
          <a:endParaRPr lang="fa-IR"/>
        </a:p>
      </dgm:t>
    </dgm:pt>
    <dgm:pt modelId="{3F024EC5-296D-4DAD-B4AE-A379DFE3E5D4}" type="pres">
      <dgm:prSet presAssocID="{FCDF49AF-3D89-4662-9D42-7A8068352D70}" presName="level3hierChild" presStyleCnt="0"/>
      <dgm:spPr/>
    </dgm:pt>
    <dgm:pt modelId="{1CA46AB9-A327-43FA-B5B2-4BA279AA622C}" type="pres">
      <dgm:prSet presAssocID="{BEEC3FAE-6202-4E72-A1AB-6F1064D2FA38}" presName="conn2-1" presStyleLbl="parChTrans1D2" presStyleIdx="1" presStyleCnt="5"/>
      <dgm:spPr/>
      <dgm:t>
        <a:bodyPr/>
        <a:lstStyle/>
        <a:p>
          <a:pPr rtl="1"/>
          <a:endParaRPr lang="fa-IR"/>
        </a:p>
      </dgm:t>
    </dgm:pt>
    <dgm:pt modelId="{C6C16DD9-B94B-421D-B6F2-55358FF182B6}" type="pres">
      <dgm:prSet presAssocID="{BEEC3FAE-6202-4E72-A1AB-6F1064D2FA38}" presName="connTx" presStyleLbl="parChTrans1D2" presStyleIdx="1" presStyleCnt="5"/>
      <dgm:spPr/>
      <dgm:t>
        <a:bodyPr/>
        <a:lstStyle/>
        <a:p>
          <a:pPr rtl="1"/>
          <a:endParaRPr lang="fa-IR"/>
        </a:p>
      </dgm:t>
    </dgm:pt>
    <dgm:pt modelId="{AA97BC2A-C561-4F85-9DDD-928443B06BEF}" type="pres">
      <dgm:prSet presAssocID="{D5C4D710-42B6-47C2-B866-9CAE95B89A86}" presName="root2" presStyleCnt="0"/>
      <dgm:spPr/>
    </dgm:pt>
    <dgm:pt modelId="{FDFBE8C4-1A6B-4F30-9569-59BA4C87B5FB}" type="pres">
      <dgm:prSet presAssocID="{D5C4D710-42B6-47C2-B866-9CAE95B89A86}" presName="LevelTwoTextNode" presStyleLbl="node2" presStyleIdx="1" presStyleCnt="5" custLinFactNeighborX="-61362" custLinFactNeighborY="-4337">
        <dgm:presLayoutVars>
          <dgm:chPref val="3"/>
        </dgm:presLayoutVars>
      </dgm:prSet>
      <dgm:spPr/>
      <dgm:t>
        <a:bodyPr/>
        <a:lstStyle/>
        <a:p>
          <a:pPr rtl="1"/>
          <a:endParaRPr lang="fa-IR"/>
        </a:p>
      </dgm:t>
    </dgm:pt>
    <dgm:pt modelId="{80DC50E6-90AB-464E-BAA5-C2ECA28AA858}" type="pres">
      <dgm:prSet presAssocID="{D5C4D710-42B6-47C2-B866-9CAE95B89A86}" presName="level3hierChild" presStyleCnt="0"/>
      <dgm:spPr/>
    </dgm:pt>
    <dgm:pt modelId="{23988440-19DE-4000-9781-260E87C22F70}" type="pres">
      <dgm:prSet presAssocID="{171F0923-D839-4A46-A13E-6010556737BA}" presName="conn2-1" presStyleLbl="parChTrans1D2" presStyleIdx="2" presStyleCnt="5"/>
      <dgm:spPr/>
      <dgm:t>
        <a:bodyPr/>
        <a:lstStyle/>
        <a:p>
          <a:pPr rtl="1"/>
          <a:endParaRPr lang="fa-IR"/>
        </a:p>
      </dgm:t>
    </dgm:pt>
    <dgm:pt modelId="{7532E41C-0FCC-4F50-B4F6-CEBF32F5FB81}" type="pres">
      <dgm:prSet presAssocID="{171F0923-D839-4A46-A13E-6010556737BA}" presName="connTx" presStyleLbl="parChTrans1D2" presStyleIdx="2" presStyleCnt="5"/>
      <dgm:spPr/>
      <dgm:t>
        <a:bodyPr/>
        <a:lstStyle/>
        <a:p>
          <a:pPr rtl="1"/>
          <a:endParaRPr lang="fa-IR"/>
        </a:p>
      </dgm:t>
    </dgm:pt>
    <dgm:pt modelId="{050A796C-DD89-4CA3-A8CB-422C284D37EA}" type="pres">
      <dgm:prSet presAssocID="{2C8E4A9B-7609-4488-A504-359DB9118F63}" presName="root2" presStyleCnt="0"/>
      <dgm:spPr/>
    </dgm:pt>
    <dgm:pt modelId="{0E18BA52-1695-4A57-BC74-6C128E96B4D3}" type="pres">
      <dgm:prSet presAssocID="{2C8E4A9B-7609-4488-A504-359DB9118F63}" presName="LevelTwoTextNode" presStyleLbl="node2" presStyleIdx="2" presStyleCnt="5" custLinFactNeighborX="-61968" custLinFactNeighborY="1326">
        <dgm:presLayoutVars>
          <dgm:chPref val="3"/>
        </dgm:presLayoutVars>
      </dgm:prSet>
      <dgm:spPr/>
      <dgm:t>
        <a:bodyPr/>
        <a:lstStyle/>
        <a:p>
          <a:pPr rtl="1"/>
          <a:endParaRPr lang="fa-IR"/>
        </a:p>
      </dgm:t>
    </dgm:pt>
    <dgm:pt modelId="{313E51E3-8AFE-4E07-844E-94A43EB76138}" type="pres">
      <dgm:prSet presAssocID="{2C8E4A9B-7609-4488-A504-359DB9118F63}" presName="level3hierChild" presStyleCnt="0"/>
      <dgm:spPr/>
    </dgm:pt>
    <dgm:pt modelId="{68676D73-697E-4229-8595-3D359FB4159C}" type="pres">
      <dgm:prSet presAssocID="{565881E6-62B4-4DFB-9264-DB8E51B01D36}" presName="conn2-1" presStyleLbl="parChTrans1D2" presStyleIdx="3" presStyleCnt="5"/>
      <dgm:spPr/>
      <dgm:t>
        <a:bodyPr/>
        <a:lstStyle/>
        <a:p>
          <a:pPr rtl="1"/>
          <a:endParaRPr lang="fa-IR"/>
        </a:p>
      </dgm:t>
    </dgm:pt>
    <dgm:pt modelId="{BD1A6692-C8F1-48D0-B14C-6A6B69620B3E}" type="pres">
      <dgm:prSet presAssocID="{565881E6-62B4-4DFB-9264-DB8E51B01D36}" presName="connTx" presStyleLbl="parChTrans1D2" presStyleIdx="3" presStyleCnt="5"/>
      <dgm:spPr/>
      <dgm:t>
        <a:bodyPr/>
        <a:lstStyle/>
        <a:p>
          <a:pPr rtl="1"/>
          <a:endParaRPr lang="fa-IR"/>
        </a:p>
      </dgm:t>
    </dgm:pt>
    <dgm:pt modelId="{E8E7F3DA-16CE-4CB2-988B-F4E1C2C3E793}" type="pres">
      <dgm:prSet presAssocID="{2CCD9E61-01DC-42DC-9029-91ABD45A40FB}" presName="root2" presStyleCnt="0"/>
      <dgm:spPr/>
    </dgm:pt>
    <dgm:pt modelId="{58DA1F69-100E-46D7-9418-2B00CDC6ED26}" type="pres">
      <dgm:prSet presAssocID="{2CCD9E61-01DC-42DC-9029-91ABD45A40FB}" presName="LevelTwoTextNode" presStyleLbl="node2" presStyleIdx="3" presStyleCnt="5" custLinFactNeighborX="-61968" custLinFactNeighborY="1326">
        <dgm:presLayoutVars>
          <dgm:chPref val="3"/>
        </dgm:presLayoutVars>
      </dgm:prSet>
      <dgm:spPr/>
      <dgm:t>
        <a:bodyPr/>
        <a:lstStyle/>
        <a:p>
          <a:pPr rtl="1"/>
          <a:endParaRPr lang="fa-IR"/>
        </a:p>
      </dgm:t>
    </dgm:pt>
    <dgm:pt modelId="{82009554-2C66-437E-8717-3FE4CEE8B145}" type="pres">
      <dgm:prSet presAssocID="{2CCD9E61-01DC-42DC-9029-91ABD45A40FB}" presName="level3hierChild" presStyleCnt="0"/>
      <dgm:spPr/>
    </dgm:pt>
    <dgm:pt modelId="{57FFB0DC-EE03-4689-B1E9-ECF35F56A36D}" type="pres">
      <dgm:prSet presAssocID="{2997C6D9-289C-49F1-BD7F-07A3D1846061}" presName="conn2-1" presStyleLbl="parChTrans1D2" presStyleIdx="4" presStyleCnt="5"/>
      <dgm:spPr/>
      <dgm:t>
        <a:bodyPr/>
        <a:lstStyle/>
        <a:p>
          <a:pPr rtl="1"/>
          <a:endParaRPr lang="fa-IR"/>
        </a:p>
      </dgm:t>
    </dgm:pt>
    <dgm:pt modelId="{72457505-FFF2-4D25-B5C3-7C358B46945D}" type="pres">
      <dgm:prSet presAssocID="{2997C6D9-289C-49F1-BD7F-07A3D1846061}" presName="connTx" presStyleLbl="parChTrans1D2" presStyleIdx="4" presStyleCnt="5"/>
      <dgm:spPr/>
      <dgm:t>
        <a:bodyPr/>
        <a:lstStyle/>
        <a:p>
          <a:pPr rtl="1"/>
          <a:endParaRPr lang="fa-IR"/>
        </a:p>
      </dgm:t>
    </dgm:pt>
    <dgm:pt modelId="{94F59BA3-0FF0-41B7-B439-60EF870D193E}" type="pres">
      <dgm:prSet presAssocID="{007BDC5E-A304-4D9E-98B1-106FE1A82F73}" presName="root2" presStyleCnt="0"/>
      <dgm:spPr/>
    </dgm:pt>
    <dgm:pt modelId="{999750FB-A01A-4FA0-893E-EDD8295C0D56}" type="pres">
      <dgm:prSet presAssocID="{007BDC5E-A304-4D9E-98B1-106FE1A82F73}" presName="LevelTwoTextNode" presStyleLbl="node2" presStyleIdx="4" presStyleCnt="5" custLinFactNeighborX="-61968" custLinFactNeighborY="1326">
        <dgm:presLayoutVars>
          <dgm:chPref val="3"/>
        </dgm:presLayoutVars>
      </dgm:prSet>
      <dgm:spPr/>
      <dgm:t>
        <a:bodyPr/>
        <a:lstStyle/>
        <a:p>
          <a:pPr rtl="1"/>
          <a:endParaRPr lang="fa-IR"/>
        </a:p>
      </dgm:t>
    </dgm:pt>
    <dgm:pt modelId="{A5CC05A3-8CE1-4144-998D-AADAC7C12A15}" type="pres">
      <dgm:prSet presAssocID="{007BDC5E-A304-4D9E-98B1-106FE1A82F73}" presName="level3hierChild" presStyleCnt="0"/>
      <dgm:spPr/>
    </dgm:pt>
  </dgm:ptLst>
  <dgm:cxnLst>
    <dgm:cxn modelId="{2634FF60-F54C-4CFD-A330-1DDDA5E33ABA}" type="presOf" srcId="{FCDF49AF-3D89-4662-9D42-7A8068352D70}" destId="{D3DE0677-F437-4033-A281-8975DA3A3A74}" srcOrd="0" destOrd="0" presId="urn:microsoft.com/office/officeart/2008/layout/HorizontalMultiLevelHierarchy"/>
    <dgm:cxn modelId="{138B115F-4E3F-4A14-A652-D2E67B90A29C}" srcId="{BCAD3EDD-A640-4FC5-8864-225AE918E4ED}" destId="{FB3C8B61-3FFB-4670-8A88-32C26C04AE41}" srcOrd="0" destOrd="0" parTransId="{642AFD5D-7D0D-4CE9-BE57-1D47FB4764E8}" sibTransId="{B30081F1-C20F-42D8-BE8A-9AED1757B355}"/>
    <dgm:cxn modelId="{AC643748-67DF-432D-BAF2-860B8A1BF096}" type="presOf" srcId="{F501820D-6E80-4BB8-A794-6AF7126BA74C}" destId="{447C2877-A5A4-4D72-ADBF-D370718EFA3F}" srcOrd="1" destOrd="0" presId="urn:microsoft.com/office/officeart/2008/layout/HorizontalMultiLevelHierarchy"/>
    <dgm:cxn modelId="{113FAA74-9E74-4D27-B97D-E4FE7AC0F190}" type="presOf" srcId="{2997C6D9-289C-49F1-BD7F-07A3D1846061}" destId="{72457505-FFF2-4D25-B5C3-7C358B46945D}" srcOrd="1" destOrd="0" presId="urn:microsoft.com/office/officeart/2008/layout/HorizontalMultiLevelHierarchy"/>
    <dgm:cxn modelId="{5159406F-5AFD-4B6C-BB5B-E66022D290E1}" type="presOf" srcId="{FB3C8B61-3FFB-4670-8A88-32C26C04AE41}" destId="{392BB8AF-253C-4061-B649-FC0C27F07F86}" srcOrd="0" destOrd="0" presId="urn:microsoft.com/office/officeart/2008/layout/HorizontalMultiLevelHierarchy"/>
    <dgm:cxn modelId="{A470B352-0431-417B-9919-257F71297B46}" srcId="{FB3C8B61-3FFB-4670-8A88-32C26C04AE41}" destId="{007BDC5E-A304-4D9E-98B1-106FE1A82F73}" srcOrd="4" destOrd="0" parTransId="{2997C6D9-289C-49F1-BD7F-07A3D1846061}" sibTransId="{30C374FA-D206-4272-9C8A-C39E7AD6C9C3}"/>
    <dgm:cxn modelId="{74E5DEAC-9E33-4668-AF69-24903A44777A}" type="presOf" srcId="{565881E6-62B4-4DFB-9264-DB8E51B01D36}" destId="{68676D73-697E-4229-8595-3D359FB4159C}" srcOrd="0" destOrd="0" presId="urn:microsoft.com/office/officeart/2008/layout/HorizontalMultiLevelHierarchy"/>
    <dgm:cxn modelId="{A91B1447-11CC-4078-A112-67804D9DA06F}" srcId="{FB3C8B61-3FFB-4670-8A88-32C26C04AE41}" destId="{2C8E4A9B-7609-4488-A504-359DB9118F63}" srcOrd="2" destOrd="0" parTransId="{171F0923-D839-4A46-A13E-6010556737BA}" sibTransId="{1EF54E00-2DAC-4169-89D7-97CFB4473175}"/>
    <dgm:cxn modelId="{A4685F65-4BE3-408E-AD7A-5593ADFAF29A}" type="presOf" srcId="{F501820D-6E80-4BB8-A794-6AF7126BA74C}" destId="{FEA182AF-4962-4B6B-8B9C-E7439765E901}" srcOrd="0" destOrd="0" presId="urn:microsoft.com/office/officeart/2008/layout/HorizontalMultiLevelHierarchy"/>
    <dgm:cxn modelId="{21E860B1-2156-4BB1-862A-2C8EFB53CB06}" type="presOf" srcId="{2C8E4A9B-7609-4488-A504-359DB9118F63}" destId="{0E18BA52-1695-4A57-BC74-6C128E96B4D3}" srcOrd="0" destOrd="0" presId="urn:microsoft.com/office/officeart/2008/layout/HorizontalMultiLevelHierarchy"/>
    <dgm:cxn modelId="{9627F96C-C94D-4B9C-9E18-996D18D1E9EC}" type="presOf" srcId="{171F0923-D839-4A46-A13E-6010556737BA}" destId="{7532E41C-0FCC-4F50-B4F6-CEBF32F5FB81}" srcOrd="1" destOrd="0" presId="urn:microsoft.com/office/officeart/2008/layout/HorizontalMultiLevelHierarchy"/>
    <dgm:cxn modelId="{3352834A-3316-4421-8195-B0A2713CA0AA}" type="presOf" srcId="{565881E6-62B4-4DFB-9264-DB8E51B01D36}" destId="{BD1A6692-C8F1-48D0-B14C-6A6B69620B3E}" srcOrd="1" destOrd="0" presId="urn:microsoft.com/office/officeart/2008/layout/HorizontalMultiLevelHierarchy"/>
    <dgm:cxn modelId="{20F00CD4-2360-4E13-80B2-E2AF22119DE2}" srcId="{FB3C8B61-3FFB-4670-8A88-32C26C04AE41}" destId="{FCDF49AF-3D89-4662-9D42-7A8068352D70}" srcOrd="0" destOrd="0" parTransId="{F501820D-6E80-4BB8-A794-6AF7126BA74C}" sibTransId="{83A96F73-B106-433A-84A3-84F43D1A3F0B}"/>
    <dgm:cxn modelId="{13088069-F020-4E8E-B960-74F9CDB53515}" type="presOf" srcId="{BEEC3FAE-6202-4E72-A1AB-6F1064D2FA38}" destId="{C6C16DD9-B94B-421D-B6F2-55358FF182B6}" srcOrd="1" destOrd="0" presId="urn:microsoft.com/office/officeart/2008/layout/HorizontalMultiLevelHierarchy"/>
    <dgm:cxn modelId="{5F4410BF-3602-4793-8B4D-C52D0989CA24}" type="presOf" srcId="{171F0923-D839-4A46-A13E-6010556737BA}" destId="{23988440-19DE-4000-9781-260E87C22F70}" srcOrd="0" destOrd="0" presId="urn:microsoft.com/office/officeart/2008/layout/HorizontalMultiLevelHierarchy"/>
    <dgm:cxn modelId="{8166736D-FFFD-48A7-B0EA-3221626ACCD3}" srcId="{FB3C8B61-3FFB-4670-8A88-32C26C04AE41}" destId="{2CCD9E61-01DC-42DC-9029-91ABD45A40FB}" srcOrd="3" destOrd="0" parTransId="{565881E6-62B4-4DFB-9264-DB8E51B01D36}" sibTransId="{569292C6-4CC7-4BA5-B275-CF327F14ED04}"/>
    <dgm:cxn modelId="{DE159682-666F-4096-B931-22C3C6C9453B}" type="presOf" srcId="{2CCD9E61-01DC-42DC-9029-91ABD45A40FB}" destId="{58DA1F69-100E-46D7-9418-2B00CDC6ED26}" srcOrd="0" destOrd="0" presId="urn:microsoft.com/office/officeart/2008/layout/HorizontalMultiLevelHierarchy"/>
    <dgm:cxn modelId="{9223B68A-BABE-42CA-AFFB-12F56AD6B136}" type="presOf" srcId="{2997C6D9-289C-49F1-BD7F-07A3D1846061}" destId="{57FFB0DC-EE03-4689-B1E9-ECF35F56A36D}" srcOrd="0" destOrd="0" presId="urn:microsoft.com/office/officeart/2008/layout/HorizontalMultiLevelHierarchy"/>
    <dgm:cxn modelId="{3F9FB00B-09A2-40B9-8F94-A7C08188CBFF}" type="presOf" srcId="{BEEC3FAE-6202-4E72-A1AB-6F1064D2FA38}" destId="{1CA46AB9-A327-43FA-B5B2-4BA279AA622C}" srcOrd="0" destOrd="0" presId="urn:microsoft.com/office/officeart/2008/layout/HorizontalMultiLevelHierarchy"/>
    <dgm:cxn modelId="{C7CFD9E3-3BD3-483D-A7B7-F7168B05DC4C}" type="presOf" srcId="{BCAD3EDD-A640-4FC5-8864-225AE918E4ED}" destId="{FF9EDB86-8B68-413D-9337-EDFE6F620743}" srcOrd="0" destOrd="0" presId="urn:microsoft.com/office/officeart/2008/layout/HorizontalMultiLevelHierarchy"/>
    <dgm:cxn modelId="{9FAFEA42-9F83-4F7E-A575-7AC4E79BE02A}" srcId="{FB3C8B61-3FFB-4670-8A88-32C26C04AE41}" destId="{D5C4D710-42B6-47C2-B866-9CAE95B89A86}" srcOrd="1" destOrd="0" parTransId="{BEEC3FAE-6202-4E72-A1AB-6F1064D2FA38}" sibTransId="{135AA02A-9B36-4819-9319-E2EC8FB47EE9}"/>
    <dgm:cxn modelId="{699DB397-B807-424B-B684-4396E4BBDBC9}" type="presOf" srcId="{D5C4D710-42B6-47C2-B866-9CAE95B89A86}" destId="{FDFBE8C4-1A6B-4F30-9569-59BA4C87B5FB}" srcOrd="0" destOrd="0" presId="urn:microsoft.com/office/officeart/2008/layout/HorizontalMultiLevelHierarchy"/>
    <dgm:cxn modelId="{AC0C8FA7-2C2D-4A0A-8257-237E9EE1B284}" type="presOf" srcId="{007BDC5E-A304-4D9E-98B1-106FE1A82F73}" destId="{999750FB-A01A-4FA0-893E-EDD8295C0D56}" srcOrd="0" destOrd="0" presId="urn:microsoft.com/office/officeart/2008/layout/HorizontalMultiLevelHierarchy"/>
    <dgm:cxn modelId="{92A94B33-6A9F-4CA2-974E-B20550ED2881}" type="presParOf" srcId="{FF9EDB86-8B68-413D-9337-EDFE6F620743}" destId="{8D26DF7B-25DF-4F0F-BAD1-5BF50617F0E6}" srcOrd="0" destOrd="0" presId="urn:microsoft.com/office/officeart/2008/layout/HorizontalMultiLevelHierarchy"/>
    <dgm:cxn modelId="{72044117-1EE1-4844-9766-29072DE477D2}" type="presParOf" srcId="{8D26DF7B-25DF-4F0F-BAD1-5BF50617F0E6}" destId="{392BB8AF-253C-4061-B649-FC0C27F07F86}" srcOrd="0" destOrd="0" presId="urn:microsoft.com/office/officeart/2008/layout/HorizontalMultiLevelHierarchy"/>
    <dgm:cxn modelId="{18851FD1-C933-476A-A889-EA1E12170471}" type="presParOf" srcId="{8D26DF7B-25DF-4F0F-BAD1-5BF50617F0E6}" destId="{171C37FE-C64D-48A3-92DF-301FDFB56932}" srcOrd="1" destOrd="0" presId="urn:microsoft.com/office/officeart/2008/layout/HorizontalMultiLevelHierarchy"/>
    <dgm:cxn modelId="{7F200541-7A45-40AC-90C1-368C05D17723}" type="presParOf" srcId="{171C37FE-C64D-48A3-92DF-301FDFB56932}" destId="{FEA182AF-4962-4B6B-8B9C-E7439765E901}" srcOrd="0" destOrd="0" presId="urn:microsoft.com/office/officeart/2008/layout/HorizontalMultiLevelHierarchy"/>
    <dgm:cxn modelId="{63CDD3FF-A3BE-4159-8C2A-9B35DDD90AB3}" type="presParOf" srcId="{FEA182AF-4962-4B6B-8B9C-E7439765E901}" destId="{447C2877-A5A4-4D72-ADBF-D370718EFA3F}" srcOrd="0" destOrd="0" presId="urn:microsoft.com/office/officeart/2008/layout/HorizontalMultiLevelHierarchy"/>
    <dgm:cxn modelId="{23376959-D194-4099-AECF-A98E2609A374}" type="presParOf" srcId="{171C37FE-C64D-48A3-92DF-301FDFB56932}" destId="{78B10741-9BC5-412C-AA30-5E5EB3761970}" srcOrd="1" destOrd="0" presId="urn:microsoft.com/office/officeart/2008/layout/HorizontalMultiLevelHierarchy"/>
    <dgm:cxn modelId="{F403CCCB-C7EE-43B0-910F-05DF42D78D03}" type="presParOf" srcId="{78B10741-9BC5-412C-AA30-5E5EB3761970}" destId="{D3DE0677-F437-4033-A281-8975DA3A3A74}" srcOrd="0" destOrd="0" presId="urn:microsoft.com/office/officeart/2008/layout/HorizontalMultiLevelHierarchy"/>
    <dgm:cxn modelId="{23DA4899-5070-4997-921A-D5C6C9746BB8}" type="presParOf" srcId="{78B10741-9BC5-412C-AA30-5E5EB3761970}" destId="{3F024EC5-296D-4DAD-B4AE-A379DFE3E5D4}" srcOrd="1" destOrd="0" presId="urn:microsoft.com/office/officeart/2008/layout/HorizontalMultiLevelHierarchy"/>
    <dgm:cxn modelId="{990E2EC4-925E-4D34-BC67-D2EE81292088}" type="presParOf" srcId="{171C37FE-C64D-48A3-92DF-301FDFB56932}" destId="{1CA46AB9-A327-43FA-B5B2-4BA279AA622C}" srcOrd="2" destOrd="0" presId="urn:microsoft.com/office/officeart/2008/layout/HorizontalMultiLevelHierarchy"/>
    <dgm:cxn modelId="{70D76234-5252-4F4E-989C-9DDE8FA9C34B}" type="presParOf" srcId="{1CA46AB9-A327-43FA-B5B2-4BA279AA622C}" destId="{C6C16DD9-B94B-421D-B6F2-55358FF182B6}" srcOrd="0" destOrd="0" presId="urn:microsoft.com/office/officeart/2008/layout/HorizontalMultiLevelHierarchy"/>
    <dgm:cxn modelId="{DF2A0617-8A92-4D40-90F2-F462266286B4}" type="presParOf" srcId="{171C37FE-C64D-48A3-92DF-301FDFB56932}" destId="{AA97BC2A-C561-4F85-9DDD-928443B06BEF}" srcOrd="3" destOrd="0" presId="urn:microsoft.com/office/officeart/2008/layout/HorizontalMultiLevelHierarchy"/>
    <dgm:cxn modelId="{7D6EFE9F-6DA2-43A9-A2A2-CD13786CD717}" type="presParOf" srcId="{AA97BC2A-C561-4F85-9DDD-928443B06BEF}" destId="{FDFBE8C4-1A6B-4F30-9569-59BA4C87B5FB}" srcOrd="0" destOrd="0" presId="urn:microsoft.com/office/officeart/2008/layout/HorizontalMultiLevelHierarchy"/>
    <dgm:cxn modelId="{187D52F0-A995-4E2F-9112-93B97E703463}" type="presParOf" srcId="{AA97BC2A-C561-4F85-9DDD-928443B06BEF}" destId="{80DC50E6-90AB-464E-BAA5-C2ECA28AA858}" srcOrd="1" destOrd="0" presId="urn:microsoft.com/office/officeart/2008/layout/HorizontalMultiLevelHierarchy"/>
    <dgm:cxn modelId="{68B6533F-2155-445E-A402-A85AEA3766C7}" type="presParOf" srcId="{171C37FE-C64D-48A3-92DF-301FDFB56932}" destId="{23988440-19DE-4000-9781-260E87C22F70}" srcOrd="4" destOrd="0" presId="urn:microsoft.com/office/officeart/2008/layout/HorizontalMultiLevelHierarchy"/>
    <dgm:cxn modelId="{DC6E64B0-2BFA-4FCC-9E48-92978E9B58C9}" type="presParOf" srcId="{23988440-19DE-4000-9781-260E87C22F70}" destId="{7532E41C-0FCC-4F50-B4F6-CEBF32F5FB81}" srcOrd="0" destOrd="0" presId="urn:microsoft.com/office/officeart/2008/layout/HorizontalMultiLevelHierarchy"/>
    <dgm:cxn modelId="{6E42FE3B-2963-4A66-8726-05F05C61BBDC}" type="presParOf" srcId="{171C37FE-C64D-48A3-92DF-301FDFB56932}" destId="{050A796C-DD89-4CA3-A8CB-422C284D37EA}" srcOrd="5" destOrd="0" presId="urn:microsoft.com/office/officeart/2008/layout/HorizontalMultiLevelHierarchy"/>
    <dgm:cxn modelId="{34510F03-B07F-4F4E-8A21-B460ECBE8B11}" type="presParOf" srcId="{050A796C-DD89-4CA3-A8CB-422C284D37EA}" destId="{0E18BA52-1695-4A57-BC74-6C128E96B4D3}" srcOrd="0" destOrd="0" presId="urn:microsoft.com/office/officeart/2008/layout/HorizontalMultiLevelHierarchy"/>
    <dgm:cxn modelId="{6BAC12E9-711A-47E9-B709-7144B4EB09A4}" type="presParOf" srcId="{050A796C-DD89-4CA3-A8CB-422C284D37EA}" destId="{313E51E3-8AFE-4E07-844E-94A43EB76138}" srcOrd="1" destOrd="0" presId="urn:microsoft.com/office/officeart/2008/layout/HorizontalMultiLevelHierarchy"/>
    <dgm:cxn modelId="{F91306DE-528E-4094-AD3A-33EE1F6B01D8}" type="presParOf" srcId="{171C37FE-C64D-48A3-92DF-301FDFB56932}" destId="{68676D73-697E-4229-8595-3D359FB4159C}" srcOrd="6" destOrd="0" presId="urn:microsoft.com/office/officeart/2008/layout/HorizontalMultiLevelHierarchy"/>
    <dgm:cxn modelId="{694FF496-CEFC-4818-9789-778DD24A5E51}" type="presParOf" srcId="{68676D73-697E-4229-8595-3D359FB4159C}" destId="{BD1A6692-C8F1-48D0-B14C-6A6B69620B3E}" srcOrd="0" destOrd="0" presId="urn:microsoft.com/office/officeart/2008/layout/HorizontalMultiLevelHierarchy"/>
    <dgm:cxn modelId="{5CAF3F87-E94B-42A9-B423-6A04E9C0E513}" type="presParOf" srcId="{171C37FE-C64D-48A3-92DF-301FDFB56932}" destId="{E8E7F3DA-16CE-4CB2-988B-F4E1C2C3E793}" srcOrd="7" destOrd="0" presId="urn:microsoft.com/office/officeart/2008/layout/HorizontalMultiLevelHierarchy"/>
    <dgm:cxn modelId="{96C564B1-F029-4F86-B9A0-F24EAC3654A2}" type="presParOf" srcId="{E8E7F3DA-16CE-4CB2-988B-F4E1C2C3E793}" destId="{58DA1F69-100E-46D7-9418-2B00CDC6ED26}" srcOrd="0" destOrd="0" presId="urn:microsoft.com/office/officeart/2008/layout/HorizontalMultiLevelHierarchy"/>
    <dgm:cxn modelId="{162D85EA-96E6-4368-A0AF-F1832DABC83B}" type="presParOf" srcId="{E8E7F3DA-16CE-4CB2-988B-F4E1C2C3E793}" destId="{82009554-2C66-437E-8717-3FE4CEE8B145}" srcOrd="1" destOrd="0" presId="urn:microsoft.com/office/officeart/2008/layout/HorizontalMultiLevelHierarchy"/>
    <dgm:cxn modelId="{AD0CB691-381C-4216-AAA0-8ECCDE32256D}" type="presParOf" srcId="{171C37FE-C64D-48A3-92DF-301FDFB56932}" destId="{57FFB0DC-EE03-4689-B1E9-ECF35F56A36D}" srcOrd="8" destOrd="0" presId="urn:microsoft.com/office/officeart/2008/layout/HorizontalMultiLevelHierarchy"/>
    <dgm:cxn modelId="{42D6F28F-1920-4B0C-AA6F-661D455C1CA0}" type="presParOf" srcId="{57FFB0DC-EE03-4689-B1E9-ECF35F56A36D}" destId="{72457505-FFF2-4D25-B5C3-7C358B46945D}" srcOrd="0" destOrd="0" presId="urn:microsoft.com/office/officeart/2008/layout/HorizontalMultiLevelHierarchy"/>
    <dgm:cxn modelId="{FFABB74A-9765-4885-AFFF-36D2912B768B}" type="presParOf" srcId="{171C37FE-C64D-48A3-92DF-301FDFB56932}" destId="{94F59BA3-0FF0-41B7-B439-60EF870D193E}" srcOrd="9" destOrd="0" presId="urn:microsoft.com/office/officeart/2008/layout/HorizontalMultiLevelHierarchy"/>
    <dgm:cxn modelId="{C4BC76F6-582D-436C-B1B2-247EA45A4FA4}" type="presParOf" srcId="{94F59BA3-0FF0-41B7-B439-60EF870D193E}" destId="{999750FB-A01A-4FA0-893E-EDD8295C0D56}" srcOrd="0" destOrd="0" presId="urn:microsoft.com/office/officeart/2008/layout/HorizontalMultiLevelHierarchy"/>
    <dgm:cxn modelId="{1B571823-2C35-4AA4-8709-8164EB52F36F}" type="presParOf" srcId="{94F59BA3-0FF0-41B7-B439-60EF870D193E}" destId="{A5CC05A3-8CE1-4144-998D-AADAC7C12A15}" srcOrd="1" destOrd="0" presId="urn:microsoft.com/office/officeart/2008/layout/HorizontalMultiLevelHierarchy"/>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AD3EDD-A640-4FC5-8864-225AE918E4ED}" type="doc">
      <dgm:prSet loTypeId="urn:microsoft.com/office/officeart/2008/layout/HorizontalMultiLevelHierarchy" loCatId="hierarchy" qsTypeId="urn:microsoft.com/office/officeart/2005/8/quickstyle/3d1" qsCatId="3D" csTypeId="urn:microsoft.com/office/officeart/2005/8/colors/accent2_4" csCatId="accent2" phldr="1"/>
      <dgm:spPr/>
      <dgm:t>
        <a:bodyPr/>
        <a:lstStyle/>
        <a:p>
          <a:pPr rtl="1"/>
          <a:endParaRPr lang="fa-IR"/>
        </a:p>
      </dgm:t>
    </dgm:pt>
    <dgm:pt modelId="{FB3C8B61-3FFB-4670-8A88-32C26C04AE41}">
      <dgm:prSet phldrT="[Text]"/>
      <dgm:spPr>
        <a:ln w="28575">
          <a:solidFill>
            <a:schemeClr val="tx1"/>
          </a:solidFill>
        </a:ln>
      </dgm:spPr>
      <dgm:t>
        <a:bodyPr/>
        <a:lstStyle/>
        <a:p>
          <a:pPr rtl="1"/>
          <a:r>
            <a:rPr lang="fa-IR" b="1" dirty="0" smtClean="0">
              <a:solidFill>
                <a:schemeClr val="bg1"/>
              </a:solidFill>
              <a:effectLst>
                <a:outerShdw blurRad="38100" dist="38100" dir="2700000" algn="tl">
                  <a:srgbClr val="000000">
                    <a:alpha val="43137"/>
                  </a:srgbClr>
                </a:outerShdw>
              </a:effectLst>
              <a:cs typeface="B Zar" panose="00000400000000000000" pitchFamily="2" charset="-78"/>
            </a:rPr>
            <a:t>طرحواره هایی که در این حیطه قرار می گیرند عبارتند از:</a:t>
          </a:r>
          <a:endParaRPr lang="fa-IR" b="1" dirty="0">
            <a:solidFill>
              <a:schemeClr val="bg1"/>
            </a:solidFill>
            <a:effectLst>
              <a:outerShdw blurRad="38100" dist="38100" dir="2700000" algn="tl">
                <a:srgbClr val="000000">
                  <a:alpha val="43137"/>
                </a:srgbClr>
              </a:outerShdw>
            </a:effectLst>
            <a:cs typeface="B Zar" panose="00000400000000000000" pitchFamily="2" charset="-78"/>
          </a:endParaRPr>
        </a:p>
      </dgm:t>
    </dgm:pt>
    <dgm:pt modelId="{642AFD5D-7D0D-4CE9-BE57-1D47FB4764E8}" type="parTrans" cxnId="{138B115F-4E3F-4A14-A652-D2E67B90A29C}">
      <dgm:prSet/>
      <dgm:spPr/>
      <dgm:t>
        <a:bodyPr/>
        <a:lstStyle/>
        <a:p>
          <a:pPr rtl="1"/>
          <a:endParaRPr lang="fa-IR"/>
        </a:p>
      </dgm:t>
    </dgm:pt>
    <dgm:pt modelId="{B30081F1-C20F-42D8-BE8A-9AED1757B355}" type="sibTrans" cxnId="{138B115F-4E3F-4A14-A652-D2E67B90A29C}">
      <dgm:prSet/>
      <dgm:spPr/>
      <dgm:t>
        <a:bodyPr/>
        <a:lstStyle/>
        <a:p>
          <a:pPr rtl="1"/>
          <a:endParaRPr lang="fa-IR"/>
        </a:p>
      </dgm:t>
    </dgm:pt>
    <dgm:pt modelId="{FCDF49AF-3D89-4662-9D42-7A8068352D70}">
      <dgm:prSet phldrT="[Text]"/>
      <dgm:spPr/>
      <dgm:t>
        <a:bodyPr/>
        <a:lstStyle/>
        <a:p>
          <a:pPr rtl="1"/>
          <a:r>
            <a:rPr lang="fa-IR" b="1" dirty="0" smtClean="0">
              <a:solidFill>
                <a:schemeClr val="tx1"/>
              </a:solidFill>
              <a:cs typeface="B Zar" panose="00000400000000000000" pitchFamily="2" charset="-78"/>
            </a:rPr>
            <a:t>وابستگی- بی کفایتی</a:t>
          </a:r>
          <a:endParaRPr lang="fa-IR" b="1" dirty="0">
            <a:solidFill>
              <a:schemeClr val="tx1"/>
            </a:solidFill>
            <a:cs typeface="B Zar" panose="00000400000000000000" pitchFamily="2" charset="-78"/>
          </a:endParaRPr>
        </a:p>
      </dgm:t>
    </dgm:pt>
    <dgm:pt modelId="{F501820D-6E80-4BB8-A794-6AF7126BA74C}" type="parTrans" cxnId="{20F00CD4-2360-4E13-80B2-E2AF22119DE2}">
      <dgm:prSet/>
      <dgm:spPr>
        <a:ln w="28575">
          <a:solidFill>
            <a:schemeClr val="tx1"/>
          </a:solidFill>
        </a:ln>
      </dgm:spPr>
      <dgm:t>
        <a:bodyPr/>
        <a:lstStyle/>
        <a:p>
          <a:pPr rtl="1"/>
          <a:endParaRPr lang="fa-IR"/>
        </a:p>
      </dgm:t>
    </dgm:pt>
    <dgm:pt modelId="{83A96F73-B106-433A-84A3-84F43D1A3F0B}" type="sibTrans" cxnId="{20F00CD4-2360-4E13-80B2-E2AF22119DE2}">
      <dgm:prSet/>
      <dgm:spPr/>
      <dgm:t>
        <a:bodyPr/>
        <a:lstStyle/>
        <a:p>
          <a:pPr rtl="1"/>
          <a:endParaRPr lang="fa-IR"/>
        </a:p>
      </dgm:t>
    </dgm:pt>
    <dgm:pt modelId="{D5C4D710-42B6-47C2-B866-9CAE95B89A86}">
      <dgm:prSet phldrT="[Text]"/>
      <dgm:spPr/>
      <dgm:t>
        <a:bodyPr/>
        <a:lstStyle/>
        <a:p>
          <a:pPr rtl="1"/>
          <a:r>
            <a:rPr lang="fa-IR" b="1" dirty="0" smtClean="0">
              <a:solidFill>
                <a:schemeClr val="tx1"/>
              </a:solidFill>
              <a:cs typeface="B Zar" panose="00000400000000000000" pitchFamily="2" charset="-78"/>
            </a:rPr>
            <a:t>آسیب پذیری در برابر صدمه یا بیماری</a:t>
          </a:r>
          <a:endParaRPr lang="fa-IR" b="1" dirty="0">
            <a:solidFill>
              <a:schemeClr val="tx1"/>
            </a:solidFill>
            <a:cs typeface="B Zar" panose="00000400000000000000" pitchFamily="2" charset="-78"/>
          </a:endParaRPr>
        </a:p>
      </dgm:t>
    </dgm:pt>
    <dgm:pt modelId="{BEEC3FAE-6202-4E72-A1AB-6F1064D2FA38}" type="parTrans" cxnId="{9FAFEA42-9F83-4F7E-A575-7AC4E79BE02A}">
      <dgm:prSet/>
      <dgm:spPr>
        <a:ln w="28575"/>
      </dgm:spPr>
      <dgm:t>
        <a:bodyPr/>
        <a:lstStyle/>
        <a:p>
          <a:pPr rtl="1"/>
          <a:endParaRPr lang="fa-IR"/>
        </a:p>
      </dgm:t>
    </dgm:pt>
    <dgm:pt modelId="{135AA02A-9B36-4819-9319-E2EC8FB47EE9}" type="sibTrans" cxnId="{9FAFEA42-9F83-4F7E-A575-7AC4E79BE02A}">
      <dgm:prSet/>
      <dgm:spPr/>
      <dgm:t>
        <a:bodyPr/>
        <a:lstStyle/>
        <a:p>
          <a:pPr rtl="1"/>
          <a:endParaRPr lang="fa-IR"/>
        </a:p>
      </dgm:t>
    </dgm:pt>
    <dgm:pt modelId="{2C8E4A9B-7609-4488-A504-359DB9118F63}">
      <dgm:prSet phldrT="[Text]"/>
      <dgm:spPr/>
      <dgm:t>
        <a:bodyPr/>
        <a:lstStyle/>
        <a:p>
          <a:pPr rtl="1"/>
          <a:r>
            <a:rPr lang="fa-IR" b="1" dirty="0" smtClean="0">
              <a:solidFill>
                <a:schemeClr val="tx1"/>
              </a:solidFill>
              <a:cs typeface="B Zar" panose="00000400000000000000" pitchFamily="2" charset="-78"/>
            </a:rPr>
            <a:t>خود رشد نیافته- گرفتار</a:t>
          </a:r>
          <a:endParaRPr lang="fa-IR" b="1" dirty="0">
            <a:solidFill>
              <a:schemeClr val="tx1"/>
            </a:solidFill>
            <a:cs typeface="B Zar" panose="00000400000000000000" pitchFamily="2" charset="-78"/>
          </a:endParaRPr>
        </a:p>
      </dgm:t>
    </dgm:pt>
    <dgm:pt modelId="{171F0923-D839-4A46-A13E-6010556737BA}" type="parTrans" cxnId="{A91B1447-11CC-4078-A112-67804D9DA06F}">
      <dgm:prSet/>
      <dgm:spPr>
        <a:ln w="38100">
          <a:solidFill>
            <a:schemeClr val="tx1"/>
          </a:solidFill>
        </a:ln>
      </dgm:spPr>
      <dgm:t>
        <a:bodyPr/>
        <a:lstStyle/>
        <a:p>
          <a:pPr rtl="1"/>
          <a:endParaRPr lang="fa-IR"/>
        </a:p>
      </dgm:t>
    </dgm:pt>
    <dgm:pt modelId="{1EF54E00-2DAC-4169-89D7-97CFB4473175}" type="sibTrans" cxnId="{A91B1447-11CC-4078-A112-67804D9DA06F}">
      <dgm:prSet/>
      <dgm:spPr/>
      <dgm:t>
        <a:bodyPr/>
        <a:lstStyle/>
        <a:p>
          <a:pPr rtl="1"/>
          <a:endParaRPr lang="fa-IR"/>
        </a:p>
      </dgm:t>
    </dgm:pt>
    <dgm:pt modelId="{2CCD9E61-01DC-42DC-9029-91ABD45A40FB}">
      <dgm:prSet phldrT="[Text]"/>
      <dgm:spPr/>
      <dgm:t>
        <a:bodyPr/>
        <a:lstStyle/>
        <a:p>
          <a:pPr rtl="1"/>
          <a:r>
            <a:rPr lang="fa-IR" b="1" dirty="0" smtClean="0">
              <a:solidFill>
                <a:schemeClr val="tx1"/>
              </a:solidFill>
              <a:cs typeface="B Zar" panose="00000400000000000000" pitchFamily="2" charset="-78"/>
            </a:rPr>
            <a:t>شکست</a:t>
          </a:r>
          <a:endParaRPr lang="fa-IR" b="1" dirty="0">
            <a:solidFill>
              <a:schemeClr val="tx1"/>
            </a:solidFill>
            <a:cs typeface="B Zar" panose="00000400000000000000" pitchFamily="2" charset="-78"/>
          </a:endParaRPr>
        </a:p>
      </dgm:t>
    </dgm:pt>
    <dgm:pt modelId="{565881E6-62B4-4DFB-9264-DB8E51B01D36}" type="parTrans" cxnId="{8166736D-FFFD-48A7-B0EA-3221626ACCD3}">
      <dgm:prSet/>
      <dgm:spPr>
        <a:ln w="28575"/>
      </dgm:spPr>
      <dgm:t>
        <a:bodyPr/>
        <a:lstStyle/>
        <a:p>
          <a:pPr rtl="1"/>
          <a:endParaRPr lang="fa-IR"/>
        </a:p>
      </dgm:t>
    </dgm:pt>
    <dgm:pt modelId="{569292C6-4CC7-4BA5-B275-CF327F14ED04}" type="sibTrans" cxnId="{8166736D-FFFD-48A7-B0EA-3221626ACCD3}">
      <dgm:prSet/>
      <dgm:spPr/>
      <dgm:t>
        <a:bodyPr/>
        <a:lstStyle/>
        <a:p>
          <a:pPr rtl="1"/>
          <a:endParaRPr lang="fa-IR"/>
        </a:p>
      </dgm:t>
    </dgm:pt>
    <dgm:pt modelId="{FF9EDB86-8B68-413D-9337-EDFE6F620743}" type="pres">
      <dgm:prSet presAssocID="{BCAD3EDD-A640-4FC5-8864-225AE918E4ED}" presName="Name0" presStyleCnt="0">
        <dgm:presLayoutVars>
          <dgm:chPref val="1"/>
          <dgm:dir val="rev"/>
          <dgm:animOne val="branch"/>
          <dgm:animLvl val="lvl"/>
          <dgm:resizeHandles val="exact"/>
        </dgm:presLayoutVars>
      </dgm:prSet>
      <dgm:spPr/>
      <dgm:t>
        <a:bodyPr/>
        <a:lstStyle/>
        <a:p>
          <a:pPr rtl="1"/>
          <a:endParaRPr lang="fa-IR"/>
        </a:p>
      </dgm:t>
    </dgm:pt>
    <dgm:pt modelId="{8D26DF7B-25DF-4F0F-BAD1-5BF50617F0E6}" type="pres">
      <dgm:prSet presAssocID="{FB3C8B61-3FFB-4670-8A88-32C26C04AE41}" presName="root1" presStyleCnt="0"/>
      <dgm:spPr/>
    </dgm:pt>
    <dgm:pt modelId="{392BB8AF-253C-4061-B649-FC0C27F07F86}" type="pres">
      <dgm:prSet presAssocID="{FB3C8B61-3FFB-4670-8A88-32C26C04AE41}" presName="LevelOneTextNode" presStyleLbl="node0" presStyleIdx="0" presStyleCnt="1" custAng="16200000" custScaleY="95642" custLinFactX="100000" custLinFactNeighborX="111881" custLinFactNeighborY="-821">
        <dgm:presLayoutVars>
          <dgm:chPref val="3"/>
        </dgm:presLayoutVars>
      </dgm:prSet>
      <dgm:spPr/>
      <dgm:t>
        <a:bodyPr/>
        <a:lstStyle/>
        <a:p>
          <a:pPr rtl="1"/>
          <a:endParaRPr lang="fa-IR"/>
        </a:p>
      </dgm:t>
    </dgm:pt>
    <dgm:pt modelId="{171C37FE-C64D-48A3-92DF-301FDFB56932}" type="pres">
      <dgm:prSet presAssocID="{FB3C8B61-3FFB-4670-8A88-32C26C04AE41}" presName="level2hierChild" presStyleCnt="0"/>
      <dgm:spPr/>
    </dgm:pt>
    <dgm:pt modelId="{FEA182AF-4962-4B6B-8B9C-E7439765E901}" type="pres">
      <dgm:prSet presAssocID="{F501820D-6E80-4BB8-A794-6AF7126BA74C}" presName="conn2-1" presStyleLbl="parChTrans1D2" presStyleIdx="0" presStyleCnt="4"/>
      <dgm:spPr/>
      <dgm:t>
        <a:bodyPr/>
        <a:lstStyle/>
        <a:p>
          <a:pPr rtl="1"/>
          <a:endParaRPr lang="fa-IR"/>
        </a:p>
      </dgm:t>
    </dgm:pt>
    <dgm:pt modelId="{447C2877-A5A4-4D72-ADBF-D370718EFA3F}" type="pres">
      <dgm:prSet presAssocID="{F501820D-6E80-4BB8-A794-6AF7126BA74C}" presName="connTx" presStyleLbl="parChTrans1D2" presStyleIdx="0" presStyleCnt="4"/>
      <dgm:spPr/>
      <dgm:t>
        <a:bodyPr/>
        <a:lstStyle/>
        <a:p>
          <a:pPr rtl="1"/>
          <a:endParaRPr lang="fa-IR"/>
        </a:p>
      </dgm:t>
    </dgm:pt>
    <dgm:pt modelId="{78B10741-9BC5-412C-AA30-5E5EB3761970}" type="pres">
      <dgm:prSet presAssocID="{FCDF49AF-3D89-4662-9D42-7A8068352D70}" presName="root2" presStyleCnt="0"/>
      <dgm:spPr/>
    </dgm:pt>
    <dgm:pt modelId="{D3DE0677-F437-4033-A281-8975DA3A3A74}" type="pres">
      <dgm:prSet presAssocID="{FCDF49AF-3D89-4662-9D42-7A8068352D70}" presName="LevelTwoTextNode" presStyleLbl="node2" presStyleIdx="0" presStyleCnt="4" custLinFactNeighborX="-61362">
        <dgm:presLayoutVars>
          <dgm:chPref val="3"/>
        </dgm:presLayoutVars>
      </dgm:prSet>
      <dgm:spPr/>
      <dgm:t>
        <a:bodyPr/>
        <a:lstStyle/>
        <a:p>
          <a:pPr rtl="1"/>
          <a:endParaRPr lang="fa-IR"/>
        </a:p>
      </dgm:t>
    </dgm:pt>
    <dgm:pt modelId="{3F024EC5-296D-4DAD-B4AE-A379DFE3E5D4}" type="pres">
      <dgm:prSet presAssocID="{FCDF49AF-3D89-4662-9D42-7A8068352D70}" presName="level3hierChild" presStyleCnt="0"/>
      <dgm:spPr/>
    </dgm:pt>
    <dgm:pt modelId="{1CA46AB9-A327-43FA-B5B2-4BA279AA622C}" type="pres">
      <dgm:prSet presAssocID="{BEEC3FAE-6202-4E72-A1AB-6F1064D2FA38}" presName="conn2-1" presStyleLbl="parChTrans1D2" presStyleIdx="1" presStyleCnt="4"/>
      <dgm:spPr/>
      <dgm:t>
        <a:bodyPr/>
        <a:lstStyle/>
        <a:p>
          <a:pPr rtl="1"/>
          <a:endParaRPr lang="fa-IR"/>
        </a:p>
      </dgm:t>
    </dgm:pt>
    <dgm:pt modelId="{C6C16DD9-B94B-421D-B6F2-55358FF182B6}" type="pres">
      <dgm:prSet presAssocID="{BEEC3FAE-6202-4E72-A1AB-6F1064D2FA38}" presName="connTx" presStyleLbl="parChTrans1D2" presStyleIdx="1" presStyleCnt="4"/>
      <dgm:spPr/>
      <dgm:t>
        <a:bodyPr/>
        <a:lstStyle/>
        <a:p>
          <a:pPr rtl="1"/>
          <a:endParaRPr lang="fa-IR"/>
        </a:p>
      </dgm:t>
    </dgm:pt>
    <dgm:pt modelId="{AA97BC2A-C561-4F85-9DDD-928443B06BEF}" type="pres">
      <dgm:prSet presAssocID="{D5C4D710-42B6-47C2-B866-9CAE95B89A86}" presName="root2" presStyleCnt="0"/>
      <dgm:spPr/>
    </dgm:pt>
    <dgm:pt modelId="{FDFBE8C4-1A6B-4F30-9569-59BA4C87B5FB}" type="pres">
      <dgm:prSet presAssocID="{D5C4D710-42B6-47C2-B866-9CAE95B89A86}" presName="LevelTwoTextNode" presStyleLbl="node2" presStyleIdx="1" presStyleCnt="4" custLinFactNeighborX="-61362" custLinFactNeighborY="-4337">
        <dgm:presLayoutVars>
          <dgm:chPref val="3"/>
        </dgm:presLayoutVars>
      </dgm:prSet>
      <dgm:spPr/>
      <dgm:t>
        <a:bodyPr/>
        <a:lstStyle/>
        <a:p>
          <a:pPr rtl="1"/>
          <a:endParaRPr lang="fa-IR"/>
        </a:p>
      </dgm:t>
    </dgm:pt>
    <dgm:pt modelId="{80DC50E6-90AB-464E-BAA5-C2ECA28AA858}" type="pres">
      <dgm:prSet presAssocID="{D5C4D710-42B6-47C2-B866-9CAE95B89A86}" presName="level3hierChild" presStyleCnt="0"/>
      <dgm:spPr/>
    </dgm:pt>
    <dgm:pt modelId="{23988440-19DE-4000-9781-260E87C22F70}" type="pres">
      <dgm:prSet presAssocID="{171F0923-D839-4A46-A13E-6010556737BA}" presName="conn2-1" presStyleLbl="parChTrans1D2" presStyleIdx="2" presStyleCnt="4"/>
      <dgm:spPr/>
      <dgm:t>
        <a:bodyPr/>
        <a:lstStyle/>
        <a:p>
          <a:pPr rtl="1"/>
          <a:endParaRPr lang="fa-IR"/>
        </a:p>
      </dgm:t>
    </dgm:pt>
    <dgm:pt modelId="{7532E41C-0FCC-4F50-B4F6-CEBF32F5FB81}" type="pres">
      <dgm:prSet presAssocID="{171F0923-D839-4A46-A13E-6010556737BA}" presName="connTx" presStyleLbl="parChTrans1D2" presStyleIdx="2" presStyleCnt="4"/>
      <dgm:spPr/>
      <dgm:t>
        <a:bodyPr/>
        <a:lstStyle/>
        <a:p>
          <a:pPr rtl="1"/>
          <a:endParaRPr lang="fa-IR"/>
        </a:p>
      </dgm:t>
    </dgm:pt>
    <dgm:pt modelId="{050A796C-DD89-4CA3-A8CB-422C284D37EA}" type="pres">
      <dgm:prSet presAssocID="{2C8E4A9B-7609-4488-A504-359DB9118F63}" presName="root2" presStyleCnt="0"/>
      <dgm:spPr/>
    </dgm:pt>
    <dgm:pt modelId="{0E18BA52-1695-4A57-BC74-6C128E96B4D3}" type="pres">
      <dgm:prSet presAssocID="{2C8E4A9B-7609-4488-A504-359DB9118F63}" presName="LevelTwoTextNode" presStyleLbl="node2" presStyleIdx="2" presStyleCnt="4" custLinFactNeighborX="-61968" custLinFactNeighborY="1326">
        <dgm:presLayoutVars>
          <dgm:chPref val="3"/>
        </dgm:presLayoutVars>
      </dgm:prSet>
      <dgm:spPr/>
      <dgm:t>
        <a:bodyPr/>
        <a:lstStyle/>
        <a:p>
          <a:pPr rtl="1"/>
          <a:endParaRPr lang="fa-IR"/>
        </a:p>
      </dgm:t>
    </dgm:pt>
    <dgm:pt modelId="{313E51E3-8AFE-4E07-844E-94A43EB76138}" type="pres">
      <dgm:prSet presAssocID="{2C8E4A9B-7609-4488-A504-359DB9118F63}" presName="level3hierChild" presStyleCnt="0"/>
      <dgm:spPr/>
    </dgm:pt>
    <dgm:pt modelId="{68676D73-697E-4229-8595-3D359FB4159C}" type="pres">
      <dgm:prSet presAssocID="{565881E6-62B4-4DFB-9264-DB8E51B01D36}" presName="conn2-1" presStyleLbl="parChTrans1D2" presStyleIdx="3" presStyleCnt="4"/>
      <dgm:spPr/>
      <dgm:t>
        <a:bodyPr/>
        <a:lstStyle/>
        <a:p>
          <a:pPr rtl="1"/>
          <a:endParaRPr lang="fa-IR"/>
        </a:p>
      </dgm:t>
    </dgm:pt>
    <dgm:pt modelId="{BD1A6692-C8F1-48D0-B14C-6A6B69620B3E}" type="pres">
      <dgm:prSet presAssocID="{565881E6-62B4-4DFB-9264-DB8E51B01D36}" presName="connTx" presStyleLbl="parChTrans1D2" presStyleIdx="3" presStyleCnt="4"/>
      <dgm:spPr/>
      <dgm:t>
        <a:bodyPr/>
        <a:lstStyle/>
        <a:p>
          <a:pPr rtl="1"/>
          <a:endParaRPr lang="fa-IR"/>
        </a:p>
      </dgm:t>
    </dgm:pt>
    <dgm:pt modelId="{E8E7F3DA-16CE-4CB2-988B-F4E1C2C3E793}" type="pres">
      <dgm:prSet presAssocID="{2CCD9E61-01DC-42DC-9029-91ABD45A40FB}" presName="root2" presStyleCnt="0"/>
      <dgm:spPr/>
    </dgm:pt>
    <dgm:pt modelId="{58DA1F69-100E-46D7-9418-2B00CDC6ED26}" type="pres">
      <dgm:prSet presAssocID="{2CCD9E61-01DC-42DC-9029-91ABD45A40FB}" presName="LevelTwoTextNode" presStyleLbl="node2" presStyleIdx="3" presStyleCnt="4" custLinFactNeighborX="-61968" custLinFactNeighborY="1326">
        <dgm:presLayoutVars>
          <dgm:chPref val="3"/>
        </dgm:presLayoutVars>
      </dgm:prSet>
      <dgm:spPr/>
      <dgm:t>
        <a:bodyPr/>
        <a:lstStyle/>
        <a:p>
          <a:pPr rtl="1"/>
          <a:endParaRPr lang="fa-IR"/>
        </a:p>
      </dgm:t>
    </dgm:pt>
    <dgm:pt modelId="{82009554-2C66-437E-8717-3FE4CEE8B145}" type="pres">
      <dgm:prSet presAssocID="{2CCD9E61-01DC-42DC-9029-91ABD45A40FB}" presName="level3hierChild" presStyleCnt="0"/>
      <dgm:spPr/>
    </dgm:pt>
  </dgm:ptLst>
  <dgm:cxnLst>
    <dgm:cxn modelId="{138B115F-4E3F-4A14-A652-D2E67B90A29C}" srcId="{BCAD3EDD-A640-4FC5-8864-225AE918E4ED}" destId="{FB3C8B61-3FFB-4670-8A88-32C26C04AE41}" srcOrd="0" destOrd="0" parTransId="{642AFD5D-7D0D-4CE9-BE57-1D47FB4764E8}" sibTransId="{B30081F1-C20F-42D8-BE8A-9AED1757B355}"/>
    <dgm:cxn modelId="{5F663FD6-7BB3-4D54-B140-A7A17AF87C42}" type="presOf" srcId="{FCDF49AF-3D89-4662-9D42-7A8068352D70}" destId="{D3DE0677-F437-4033-A281-8975DA3A3A74}" srcOrd="0" destOrd="0" presId="urn:microsoft.com/office/officeart/2008/layout/HorizontalMultiLevelHierarchy"/>
    <dgm:cxn modelId="{C8474B60-3254-4D37-AD0F-BE12C542245A}" type="presOf" srcId="{BEEC3FAE-6202-4E72-A1AB-6F1064D2FA38}" destId="{1CA46AB9-A327-43FA-B5B2-4BA279AA622C}" srcOrd="0" destOrd="0" presId="urn:microsoft.com/office/officeart/2008/layout/HorizontalMultiLevelHierarchy"/>
    <dgm:cxn modelId="{1A0714BA-D21F-48DC-A038-D1B5B0F5B564}" type="presOf" srcId="{171F0923-D839-4A46-A13E-6010556737BA}" destId="{7532E41C-0FCC-4F50-B4F6-CEBF32F5FB81}" srcOrd="1" destOrd="0" presId="urn:microsoft.com/office/officeart/2008/layout/HorizontalMultiLevelHierarchy"/>
    <dgm:cxn modelId="{A91B1447-11CC-4078-A112-67804D9DA06F}" srcId="{FB3C8B61-3FFB-4670-8A88-32C26C04AE41}" destId="{2C8E4A9B-7609-4488-A504-359DB9118F63}" srcOrd="2" destOrd="0" parTransId="{171F0923-D839-4A46-A13E-6010556737BA}" sibTransId="{1EF54E00-2DAC-4169-89D7-97CFB4473175}"/>
    <dgm:cxn modelId="{1CA792D3-7603-4A34-833D-0D80301041CB}" type="presOf" srcId="{D5C4D710-42B6-47C2-B866-9CAE95B89A86}" destId="{FDFBE8C4-1A6B-4F30-9569-59BA4C87B5FB}" srcOrd="0" destOrd="0" presId="urn:microsoft.com/office/officeart/2008/layout/HorizontalMultiLevelHierarchy"/>
    <dgm:cxn modelId="{5281D8DA-0D3C-4F9C-9EB3-8BB8C7C40DA7}" type="presOf" srcId="{BEEC3FAE-6202-4E72-A1AB-6F1064D2FA38}" destId="{C6C16DD9-B94B-421D-B6F2-55358FF182B6}" srcOrd="1" destOrd="0" presId="urn:microsoft.com/office/officeart/2008/layout/HorizontalMultiLevelHierarchy"/>
    <dgm:cxn modelId="{7FBA2CDB-CB83-49D4-9B12-B3FCDDBF70D8}" type="presOf" srcId="{565881E6-62B4-4DFB-9264-DB8E51B01D36}" destId="{68676D73-697E-4229-8595-3D359FB4159C}" srcOrd="0" destOrd="0" presId="urn:microsoft.com/office/officeart/2008/layout/HorizontalMultiLevelHierarchy"/>
    <dgm:cxn modelId="{28D58C43-B354-4C79-95F1-3F9D2B3FF6FF}" type="presOf" srcId="{FB3C8B61-3FFB-4670-8A88-32C26C04AE41}" destId="{392BB8AF-253C-4061-B649-FC0C27F07F86}" srcOrd="0" destOrd="0" presId="urn:microsoft.com/office/officeart/2008/layout/HorizontalMultiLevelHierarchy"/>
    <dgm:cxn modelId="{189B56E6-56F2-4CE0-9843-35CFD848A12B}" type="presOf" srcId="{F501820D-6E80-4BB8-A794-6AF7126BA74C}" destId="{447C2877-A5A4-4D72-ADBF-D370718EFA3F}" srcOrd="1" destOrd="0" presId="urn:microsoft.com/office/officeart/2008/layout/HorizontalMultiLevelHierarchy"/>
    <dgm:cxn modelId="{20F00CD4-2360-4E13-80B2-E2AF22119DE2}" srcId="{FB3C8B61-3FFB-4670-8A88-32C26C04AE41}" destId="{FCDF49AF-3D89-4662-9D42-7A8068352D70}" srcOrd="0" destOrd="0" parTransId="{F501820D-6E80-4BB8-A794-6AF7126BA74C}" sibTransId="{83A96F73-B106-433A-84A3-84F43D1A3F0B}"/>
    <dgm:cxn modelId="{2B8FDF61-36E5-4BA5-93AE-26765EF53723}" type="presOf" srcId="{2C8E4A9B-7609-4488-A504-359DB9118F63}" destId="{0E18BA52-1695-4A57-BC74-6C128E96B4D3}" srcOrd="0" destOrd="0" presId="urn:microsoft.com/office/officeart/2008/layout/HorizontalMultiLevelHierarchy"/>
    <dgm:cxn modelId="{2FA22B5F-12DB-4A64-932C-ED75B6C4C4C6}" type="presOf" srcId="{2CCD9E61-01DC-42DC-9029-91ABD45A40FB}" destId="{58DA1F69-100E-46D7-9418-2B00CDC6ED26}" srcOrd="0" destOrd="0" presId="urn:microsoft.com/office/officeart/2008/layout/HorizontalMultiLevelHierarchy"/>
    <dgm:cxn modelId="{2B4A070C-FF16-4E71-BEBD-248E13DBF6EB}" type="presOf" srcId="{171F0923-D839-4A46-A13E-6010556737BA}" destId="{23988440-19DE-4000-9781-260E87C22F70}" srcOrd="0" destOrd="0" presId="urn:microsoft.com/office/officeart/2008/layout/HorizontalMultiLevelHierarchy"/>
    <dgm:cxn modelId="{E6C4CF98-017A-412A-AA24-BD253D52CEBA}" type="presOf" srcId="{565881E6-62B4-4DFB-9264-DB8E51B01D36}" destId="{BD1A6692-C8F1-48D0-B14C-6A6B69620B3E}" srcOrd="1" destOrd="0" presId="urn:microsoft.com/office/officeart/2008/layout/HorizontalMultiLevelHierarchy"/>
    <dgm:cxn modelId="{096B3A32-C74B-4551-9090-D615636A7B5D}" type="presOf" srcId="{BCAD3EDD-A640-4FC5-8864-225AE918E4ED}" destId="{FF9EDB86-8B68-413D-9337-EDFE6F620743}" srcOrd="0" destOrd="0" presId="urn:microsoft.com/office/officeart/2008/layout/HorizontalMultiLevelHierarchy"/>
    <dgm:cxn modelId="{A04F364A-CF3E-4B7D-A7EE-BB348079CBFB}" type="presOf" srcId="{F501820D-6E80-4BB8-A794-6AF7126BA74C}" destId="{FEA182AF-4962-4B6B-8B9C-E7439765E901}" srcOrd="0" destOrd="0" presId="urn:microsoft.com/office/officeart/2008/layout/HorizontalMultiLevelHierarchy"/>
    <dgm:cxn modelId="{8166736D-FFFD-48A7-B0EA-3221626ACCD3}" srcId="{FB3C8B61-3FFB-4670-8A88-32C26C04AE41}" destId="{2CCD9E61-01DC-42DC-9029-91ABD45A40FB}" srcOrd="3" destOrd="0" parTransId="{565881E6-62B4-4DFB-9264-DB8E51B01D36}" sibTransId="{569292C6-4CC7-4BA5-B275-CF327F14ED04}"/>
    <dgm:cxn modelId="{9FAFEA42-9F83-4F7E-A575-7AC4E79BE02A}" srcId="{FB3C8B61-3FFB-4670-8A88-32C26C04AE41}" destId="{D5C4D710-42B6-47C2-B866-9CAE95B89A86}" srcOrd="1" destOrd="0" parTransId="{BEEC3FAE-6202-4E72-A1AB-6F1064D2FA38}" sibTransId="{135AA02A-9B36-4819-9319-E2EC8FB47EE9}"/>
    <dgm:cxn modelId="{7973BAE4-BFD8-4046-ABCA-E83C18E81BE9}" type="presParOf" srcId="{FF9EDB86-8B68-413D-9337-EDFE6F620743}" destId="{8D26DF7B-25DF-4F0F-BAD1-5BF50617F0E6}" srcOrd="0" destOrd="0" presId="urn:microsoft.com/office/officeart/2008/layout/HorizontalMultiLevelHierarchy"/>
    <dgm:cxn modelId="{E2E81CEE-7E23-4162-AC53-7196A16B5253}" type="presParOf" srcId="{8D26DF7B-25DF-4F0F-BAD1-5BF50617F0E6}" destId="{392BB8AF-253C-4061-B649-FC0C27F07F86}" srcOrd="0" destOrd="0" presId="urn:microsoft.com/office/officeart/2008/layout/HorizontalMultiLevelHierarchy"/>
    <dgm:cxn modelId="{4CF04059-B78E-44BA-AAA9-937CFBE07D66}" type="presParOf" srcId="{8D26DF7B-25DF-4F0F-BAD1-5BF50617F0E6}" destId="{171C37FE-C64D-48A3-92DF-301FDFB56932}" srcOrd="1" destOrd="0" presId="urn:microsoft.com/office/officeart/2008/layout/HorizontalMultiLevelHierarchy"/>
    <dgm:cxn modelId="{6E9A5138-1CA9-4502-81DD-93F3AF4FCED0}" type="presParOf" srcId="{171C37FE-C64D-48A3-92DF-301FDFB56932}" destId="{FEA182AF-4962-4B6B-8B9C-E7439765E901}" srcOrd="0" destOrd="0" presId="urn:microsoft.com/office/officeart/2008/layout/HorizontalMultiLevelHierarchy"/>
    <dgm:cxn modelId="{24D8F84D-E5BE-41CD-B114-0B412527B1DF}" type="presParOf" srcId="{FEA182AF-4962-4B6B-8B9C-E7439765E901}" destId="{447C2877-A5A4-4D72-ADBF-D370718EFA3F}" srcOrd="0" destOrd="0" presId="urn:microsoft.com/office/officeart/2008/layout/HorizontalMultiLevelHierarchy"/>
    <dgm:cxn modelId="{29BE662E-AB37-4C3F-BFCD-73612BDD8411}" type="presParOf" srcId="{171C37FE-C64D-48A3-92DF-301FDFB56932}" destId="{78B10741-9BC5-412C-AA30-5E5EB3761970}" srcOrd="1" destOrd="0" presId="urn:microsoft.com/office/officeart/2008/layout/HorizontalMultiLevelHierarchy"/>
    <dgm:cxn modelId="{555E8E16-421E-4808-8496-0AD90C943DE7}" type="presParOf" srcId="{78B10741-9BC5-412C-AA30-5E5EB3761970}" destId="{D3DE0677-F437-4033-A281-8975DA3A3A74}" srcOrd="0" destOrd="0" presId="urn:microsoft.com/office/officeart/2008/layout/HorizontalMultiLevelHierarchy"/>
    <dgm:cxn modelId="{12B39B07-43FE-4F1A-B083-569CADC8668E}" type="presParOf" srcId="{78B10741-9BC5-412C-AA30-5E5EB3761970}" destId="{3F024EC5-296D-4DAD-B4AE-A379DFE3E5D4}" srcOrd="1" destOrd="0" presId="urn:microsoft.com/office/officeart/2008/layout/HorizontalMultiLevelHierarchy"/>
    <dgm:cxn modelId="{6DC005F4-9779-4668-9EDE-670F438879DD}" type="presParOf" srcId="{171C37FE-C64D-48A3-92DF-301FDFB56932}" destId="{1CA46AB9-A327-43FA-B5B2-4BA279AA622C}" srcOrd="2" destOrd="0" presId="urn:microsoft.com/office/officeart/2008/layout/HorizontalMultiLevelHierarchy"/>
    <dgm:cxn modelId="{CA5C933F-0E09-4A05-9BDF-BFAD4A1F10F5}" type="presParOf" srcId="{1CA46AB9-A327-43FA-B5B2-4BA279AA622C}" destId="{C6C16DD9-B94B-421D-B6F2-55358FF182B6}" srcOrd="0" destOrd="0" presId="urn:microsoft.com/office/officeart/2008/layout/HorizontalMultiLevelHierarchy"/>
    <dgm:cxn modelId="{F96CA361-5E17-484E-8267-F4406CC7A25F}" type="presParOf" srcId="{171C37FE-C64D-48A3-92DF-301FDFB56932}" destId="{AA97BC2A-C561-4F85-9DDD-928443B06BEF}" srcOrd="3" destOrd="0" presId="urn:microsoft.com/office/officeart/2008/layout/HorizontalMultiLevelHierarchy"/>
    <dgm:cxn modelId="{DB091131-F3C1-4C5C-8420-398F3F2A08CE}" type="presParOf" srcId="{AA97BC2A-C561-4F85-9DDD-928443B06BEF}" destId="{FDFBE8C4-1A6B-4F30-9569-59BA4C87B5FB}" srcOrd="0" destOrd="0" presId="urn:microsoft.com/office/officeart/2008/layout/HorizontalMultiLevelHierarchy"/>
    <dgm:cxn modelId="{60F9E688-8FC5-464C-A149-30A18D1FBD43}" type="presParOf" srcId="{AA97BC2A-C561-4F85-9DDD-928443B06BEF}" destId="{80DC50E6-90AB-464E-BAA5-C2ECA28AA858}" srcOrd="1" destOrd="0" presId="urn:microsoft.com/office/officeart/2008/layout/HorizontalMultiLevelHierarchy"/>
    <dgm:cxn modelId="{EBACB74C-54E2-4090-A660-88D32164FF80}" type="presParOf" srcId="{171C37FE-C64D-48A3-92DF-301FDFB56932}" destId="{23988440-19DE-4000-9781-260E87C22F70}" srcOrd="4" destOrd="0" presId="urn:microsoft.com/office/officeart/2008/layout/HorizontalMultiLevelHierarchy"/>
    <dgm:cxn modelId="{5801C734-A0EA-41BC-9D98-4B1BDE3C729B}" type="presParOf" srcId="{23988440-19DE-4000-9781-260E87C22F70}" destId="{7532E41C-0FCC-4F50-B4F6-CEBF32F5FB81}" srcOrd="0" destOrd="0" presId="urn:microsoft.com/office/officeart/2008/layout/HorizontalMultiLevelHierarchy"/>
    <dgm:cxn modelId="{94804638-194C-4CE5-8D56-D01369E86002}" type="presParOf" srcId="{171C37FE-C64D-48A3-92DF-301FDFB56932}" destId="{050A796C-DD89-4CA3-A8CB-422C284D37EA}" srcOrd="5" destOrd="0" presId="urn:microsoft.com/office/officeart/2008/layout/HorizontalMultiLevelHierarchy"/>
    <dgm:cxn modelId="{3278F9B7-3E10-47E0-81E2-775F43AEE613}" type="presParOf" srcId="{050A796C-DD89-4CA3-A8CB-422C284D37EA}" destId="{0E18BA52-1695-4A57-BC74-6C128E96B4D3}" srcOrd="0" destOrd="0" presId="urn:microsoft.com/office/officeart/2008/layout/HorizontalMultiLevelHierarchy"/>
    <dgm:cxn modelId="{7A4EDC03-8D90-4EE8-BCA3-0E2AAD64354B}" type="presParOf" srcId="{050A796C-DD89-4CA3-A8CB-422C284D37EA}" destId="{313E51E3-8AFE-4E07-844E-94A43EB76138}" srcOrd="1" destOrd="0" presId="urn:microsoft.com/office/officeart/2008/layout/HorizontalMultiLevelHierarchy"/>
    <dgm:cxn modelId="{3D7609D0-C2F4-4A50-8AD3-6A67A663CC37}" type="presParOf" srcId="{171C37FE-C64D-48A3-92DF-301FDFB56932}" destId="{68676D73-697E-4229-8595-3D359FB4159C}" srcOrd="6" destOrd="0" presId="urn:microsoft.com/office/officeart/2008/layout/HorizontalMultiLevelHierarchy"/>
    <dgm:cxn modelId="{763ADA2D-51B0-48AA-B05C-1953C7698797}" type="presParOf" srcId="{68676D73-697E-4229-8595-3D359FB4159C}" destId="{BD1A6692-C8F1-48D0-B14C-6A6B69620B3E}" srcOrd="0" destOrd="0" presId="urn:microsoft.com/office/officeart/2008/layout/HorizontalMultiLevelHierarchy"/>
    <dgm:cxn modelId="{2C125A8A-276D-4E0C-A9D7-0E50414C4BD9}" type="presParOf" srcId="{171C37FE-C64D-48A3-92DF-301FDFB56932}" destId="{E8E7F3DA-16CE-4CB2-988B-F4E1C2C3E793}" srcOrd="7" destOrd="0" presId="urn:microsoft.com/office/officeart/2008/layout/HorizontalMultiLevelHierarchy"/>
    <dgm:cxn modelId="{636E1F40-1A2D-49F8-8CEF-9D4E87E3AB8D}" type="presParOf" srcId="{E8E7F3DA-16CE-4CB2-988B-F4E1C2C3E793}" destId="{58DA1F69-100E-46D7-9418-2B00CDC6ED26}" srcOrd="0" destOrd="0" presId="urn:microsoft.com/office/officeart/2008/layout/HorizontalMultiLevelHierarchy"/>
    <dgm:cxn modelId="{E25FDADC-C105-4D95-A5D6-A26519835CCF}" type="presParOf" srcId="{E8E7F3DA-16CE-4CB2-988B-F4E1C2C3E793}" destId="{82009554-2C66-437E-8717-3FE4CEE8B145}" srcOrd="1" destOrd="0" presId="urn:microsoft.com/office/officeart/2008/layout/HorizontalMultiLevelHierarchy"/>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FFB0DC-EE03-4689-B1E9-ECF35F56A36D}">
      <dsp:nvSpPr>
        <dsp:cNvPr id="0" name=""/>
        <dsp:cNvSpPr/>
      </dsp:nvSpPr>
      <dsp:spPr>
        <a:xfrm>
          <a:off x="4480717" y="2244339"/>
          <a:ext cx="3647995" cy="1930500"/>
        </a:xfrm>
        <a:custGeom>
          <a:avLst/>
          <a:gdLst/>
          <a:ahLst/>
          <a:cxnLst/>
          <a:rect l="0" t="0" r="0" b="0"/>
          <a:pathLst>
            <a:path>
              <a:moveTo>
                <a:pt x="3647995" y="0"/>
              </a:moveTo>
              <a:lnTo>
                <a:pt x="1823997" y="0"/>
              </a:lnTo>
              <a:lnTo>
                <a:pt x="1823997" y="1930500"/>
              </a:lnTo>
              <a:lnTo>
                <a:pt x="0" y="1930500"/>
              </a:lnTo>
            </a:path>
          </a:pathLst>
        </a:custGeom>
        <a:noFill/>
        <a:ln w="28575" cap="flat" cmpd="sng" algn="ctr">
          <a:solidFill>
            <a:scrgbClr r="0" g="0" b="0"/>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66750" rtl="1">
            <a:lnSpc>
              <a:spcPct val="90000"/>
            </a:lnSpc>
            <a:spcBef>
              <a:spcPct val="0"/>
            </a:spcBef>
            <a:spcAft>
              <a:spcPct val="35000"/>
            </a:spcAft>
          </a:pPr>
          <a:endParaRPr lang="fa-IR" sz="1500" kern="1200">
            <a:solidFill>
              <a:schemeClr val="tx1"/>
            </a:solidFill>
            <a:effectLst>
              <a:outerShdw blurRad="38100" dist="38100" dir="2700000" algn="tl">
                <a:srgbClr val="000000">
                  <a:alpha val="43137"/>
                </a:srgbClr>
              </a:outerShdw>
            </a:effectLst>
          </a:endParaRPr>
        </a:p>
      </dsp:txBody>
      <dsp:txXfrm>
        <a:off x="6201532" y="3106406"/>
        <a:ext cx="206365" cy="206365"/>
      </dsp:txXfrm>
    </dsp:sp>
    <dsp:sp modelId="{68676D73-697E-4229-8595-3D359FB4159C}">
      <dsp:nvSpPr>
        <dsp:cNvPr id="0" name=""/>
        <dsp:cNvSpPr/>
      </dsp:nvSpPr>
      <dsp:spPr>
        <a:xfrm>
          <a:off x="4480717" y="2244339"/>
          <a:ext cx="3647995" cy="991396"/>
        </a:xfrm>
        <a:custGeom>
          <a:avLst/>
          <a:gdLst/>
          <a:ahLst/>
          <a:cxnLst/>
          <a:rect l="0" t="0" r="0" b="0"/>
          <a:pathLst>
            <a:path>
              <a:moveTo>
                <a:pt x="3647995" y="0"/>
              </a:moveTo>
              <a:lnTo>
                <a:pt x="1823997" y="0"/>
              </a:lnTo>
              <a:lnTo>
                <a:pt x="1823997" y="991396"/>
              </a:lnTo>
              <a:lnTo>
                <a:pt x="0" y="991396"/>
              </a:lnTo>
            </a:path>
          </a:pathLst>
        </a:custGeom>
        <a:noFill/>
        <a:ln w="28575" cap="flat" cmpd="sng" algn="ctr">
          <a:solidFill>
            <a:scrgbClr r="0" g="0" b="0"/>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rtl="1">
            <a:lnSpc>
              <a:spcPct val="90000"/>
            </a:lnSpc>
            <a:spcBef>
              <a:spcPct val="0"/>
            </a:spcBef>
            <a:spcAft>
              <a:spcPct val="35000"/>
            </a:spcAft>
          </a:pPr>
          <a:endParaRPr lang="fa-IR" sz="1400" kern="1200">
            <a:solidFill>
              <a:schemeClr val="tx1"/>
            </a:solidFill>
            <a:effectLst>
              <a:outerShdw blurRad="38100" dist="38100" dir="2700000" algn="tl">
                <a:srgbClr val="000000">
                  <a:alpha val="43137"/>
                </a:srgbClr>
              </a:outerShdw>
            </a:effectLst>
          </a:endParaRPr>
        </a:p>
      </dsp:txBody>
      <dsp:txXfrm>
        <a:off x="6210207" y="2645529"/>
        <a:ext cx="189015" cy="189015"/>
      </dsp:txXfrm>
    </dsp:sp>
    <dsp:sp modelId="{23988440-19DE-4000-9781-260E87C22F70}">
      <dsp:nvSpPr>
        <dsp:cNvPr id="0" name=""/>
        <dsp:cNvSpPr/>
      </dsp:nvSpPr>
      <dsp:spPr>
        <a:xfrm>
          <a:off x="4480717" y="2198619"/>
          <a:ext cx="3647995" cy="91440"/>
        </a:xfrm>
        <a:custGeom>
          <a:avLst/>
          <a:gdLst/>
          <a:ahLst/>
          <a:cxnLst/>
          <a:rect l="0" t="0" r="0" b="0"/>
          <a:pathLst>
            <a:path>
              <a:moveTo>
                <a:pt x="3647995" y="45720"/>
              </a:moveTo>
              <a:lnTo>
                <a:pt x="1823997" y="45720"/>
              </a:lnTo>
              <a:lnTo>
                <a:pt x="1823997" y="88571"/>
              </a:lnTo>
              <a:lnTo>
                <a:pt x="0" y="88571"/>
              </a:lnTo>
            </a:path>
          </a:pathLst>
        </a:custGeom>
        <a:noFill/>
        <a:ln w="38100" cap="flat" cmpd="sng" algn="ctr">
          <a:solidFill>
            <a:schemeClr val="tx1"/>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77850" rtl="1">
            <a:lnSpc>
              <a:spcPct val="90000"/>
            </a:lnSpc>
            <a:spcBef>
              <a:spcPct val="0"/>
            </a:spcBef>
            <a:spcAft>
              <a:spcPct val="35000"/>
            </a:spcAft>
          </a:pPr>
          <a:endParaRPr lang="fa-IR" sz="1300" kern="1200">
            <a:solidFill>
              <a:schemeClr val="tx1"/>
            </a:solidFill>
            <a:effectLst>
              <a:outerShdw blurRad="38100" dist="38100" dir="2700000" algn="tl">
                <a:srgbClr val="000000">
                  <a:alpha val="43137"/>
                </a:srgbClr>
              </a:outerShdw>
            </a:effectLst>
          </a:endParaRPr>
        </a:p>
      </dsp:txBody>
      <dsp:txXfrm>
        <a:off x="6213509" y="2153133"/>
        <a:ext cx="182412" cy="182412"/>
      </dsp:txXfrm>
    </dsp:sp>
    <dsp:sp modelId="{1CA46AB9-A327-43FA-B5B2-4BA279AA622C}">
      <dsp:nvSpPr>
        <dsp:cNvPr id="0" name=""/>
        <dsp:cNvSpPr/>
      </dsp:nvSpPr>
      <dsp:spPr>
        <a:xfrm>
          <a:off x="4495800" y="1295673"/>
          <a:ext cx="3632912" cy="948665"/>
        </a:xfrm>
        <a:custGeom>
          <a:avLst/>
          <a:gdLst/>
          <a:ahLst/>
          <a:cxnLst/>
          <a:rect l="0" t="0" r="0" b="0"/>
          <a:pathLst>
            <a:path>
              <a:moveTo>
                <a:pt x="3632912" y="948665"/>
              </a:moveTo>
              <a:lnTo>
                <a:pt x="1816456" y="948665"/>
              </a:lnTo>
              <a:lnTo>
                <a:pt x="1816456" y="0"/>
              </a:lnTo>
              <a:lnTo>
                <a:pt x="0" y="0"/>
              </a:lnTo>
            </a:path>
          </a:pathLst>
        </a:custGeom>
        <a:noFill/>
        <a:ln w="28575" cap="flat" cmpd="sng" algn="ctr">
          <a:solidFill>
            <a:scrgbClr r="0" g="0" b="0"/>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rtl="1">
            <a:lnSpc>
              <a:spcPct val="90000"/>
            </a:lnSpc>
            <a:spcBef>
              <a:spcPct val="0"/>
            </a:spcBef>
            <a:spcAft>
              <a:spcPct val="35000"/>
            </a:spcAft>
          </a:pPr>
          <a:endParaRPr lang="fa-IR" sz="1400" kern="1200">
            <a:solidFill>
              <a:schemeClr val="tx1"/>
            </a:solidFill>
            <a:effectLst>
              <a:outerShdw blurRad="38100" dist="38100" dir="2700000" algn="tl">
                <a:srgbClr val="000000">
                  <a:alpha val="43137"/>
                </a:srgbClr>
              </a:outerShdw>
            </a:effectLst>
          </a:endParaRPr>
        </a:p>
      </dsp:txBody>
      <dsp:txXfrm>
        <a:off x="6218388" y="1676138"/>
        <a:ext cx="187736" cy="187736"/>
      </dsp:txXfrm>
    </dsp:sp>
    <dsp:sp modelId="{FEA182AF-4962-4B6B-8B9C-E7439765E901}">
      <dsp:nvSpPr>
        <dsp:cNvPr id="0" name=""/>
        <dsp:cNvSpPr/>
      </dsp:nvSpPr>
      <dsp:spPr>
        <a:xfrm>
          <a:off x="4495800" y="380040"/>
          <a:ext cx="3632912" cy="1864298"/>
        </a:xfrm>
        <a:custGeom>
          <a:avLst/>
          <a:gdLst/>
          <a:ahLst/>
          <a:cxnLst/>
          <a:rect l="0" t="0" r="0" b="0"/>
          <a:pathLst>
            <a:path>
              <a:moveTo>
                <a:pt x="3632912" y="1864298"/>
              </a:moveTo>
              <a:lnTo>
                <a:pt x="1816456" y="1864298"/>
              </a:lnTo>
              <a:lnTo>
                <a:pt x="1816456" y="0"/>
              </a:lnTo>
              <a:lnTo>
                <a:pt x="0" y="0"/>
              </a:lnTo>
            </a:path>
          </a:pathLst>
        </a:custGeom>
        <a:noFill/>
        <a:ln w="28575" cap="flat" cmpd="sng" algn="ctr">
          <a:solidFill>
            <a:schemeClr val="tx1"/>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66750" rtl="1">
            <a:lnSpc>
              <a:spcPct val="90000"/>
            </a:lnSpc>
            <a:spcBef>
              <a:spcPct val="0"/>
            </a:spcBef>
            <a:spcAft>
              <a:spcPct val="35000"/>
            </a:spcAft>
          </a:pPr>
          <a:endParaRPr lang="fa-IR" sz="1500" kern="1200">
            <a:solidFill>
              <a:schemeClr val="tx1"/>
            </a:solidFill>
            <a:effectLst/>
          </a:endParaRPr>
        </a:p>
      </dsp:txBody>
      <dsp:txXfrm>
        <a:off x="6210173" y="1210106"/>
        <a:ext cx="204166" cy="204166"/>
      </dsp:txXfrm>
    </dsp:sp>
    <dsp:sp modelId="{392BB8AF-253C-4061-B649-FC0C27F07F86}">
      <dsp:nvSpPr>
        <dsp:cNvPr id="0" name=""/>
        <dsp:cNvSpPr/>
      </dsp:nvSpPr>
      <dsp:spPr>
        <a:xfrm>
          <a:off x="6598221" y="1864921"/>
          <a:ext cx="3819817" cy="758835"/>
        </a:xfrm>
        <a:prstGeom prst="rect">
          <a:avLst/>
        </a:prstGeom>
        <a:gradFill rotWithShape="0">
          <a:gsLst>
            <a:gs pos="0">
              <a:schemeClr val="accent2">
                <a:shade val="60000"/>
                <a:hueOff val="0"/>
                <a:satOff val="0"/>
                <a:lumOff val="0"/>
                <a:alphaOff val="0"/>
                <a:satMod val="103000"/>
                <a:lumMod val="102000"/>
                <a:tint val="94000"/>
              </a:schemeClr>
            </a:gs>
            <a:gs pos="50000">
              <a:schemeClr val="accent2">
                <a:shade val="60000"/>
                <a:hueOff val="0"/>
                <a:satOff val="0"/>
                <a:lumOff val="0"/>
                <a:alphaOff val="0"/>
                <a:satMod val="110000"/>
                <a:lumMod val="100000"/>
                <a:shade val="100000"/>
              </a:schemeClr>
            </a:gs>
            <a:gs pos="100000">
              <a:schemeClr val="accent2">
                <a:shade val="60000"/>
                <a:hueOff val="0"/>
                <a:satOff val="0"/>
                <a:lumOff val="0"/>
                <a:alphaOff val="0"/>
                <a:lumMod val="99000"/>
                <a:satMod val="120000"/>
                <a:shade val="78000"/>
              </a:schemeClr>
            </a:gs>
          </a:gsLst>
          <a:lin ang="5400000" scaled="0"/>
        </a:gradFill>
        <a:ln w="28575">
          <a:solidFill>
            <a:schemeClr val="tx1"/>
          </a:solid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b="1" kern="1200" spc="-150" dirty="0" smtClean="0">
              <a:solidFill>
                <a:schemeClr val="bg1"/>
              </a:solidFill>
              <a:effectLst>
                <a:outerShdw blurRad="38100" dist="38100" dir="2700000" algn="tl">
                  <a:srgbClr val="000000">
                    <a:alpha val="43137"/>
                  </a:srgbClr>
                </a:outerShdw>
              </a:effectLst>
              <a:cs typeface="B Zar" panose="00000400000000000000" pitchFamily="2" charset="-78"/>
            </a:rPr>
            <a:t>طرحواره هایی </a:t>
          </a:r>
          <a:r>
            <a:rPr lang="fa-IR" sz="2000" b="1" kern="1200" spc="0" dirty="0" smtClean="0">
              <a:solidFill>
                <a:schemeClr val="bg1"/>
              </a:solidFill>
              <a:effectLst>
                <a:outerShdw blurRad="38100" dist="38100" dir="2700000" algn="tl">
                  <a:srgbClr val="000000">
                    <a:alpha val="43137"/>
                  </a:srgbClr>
                </a:outerShdw>
              </a:effectLst>
              <a:cs typeface="B Zar" panose="00000400000000000000" pitchFamily="2" charset="-78"/>
            </a:rPr>
            <a:t>که</a:t>
          </a:r>
          <a:r>
            <a:rPr lang="fa-IR" sz="2000" b="1" kern="1200" spc="-150" dirty="0" smtClean="0">
              <a:solidFill>
                <a:schemeClr val="bg1"/>
              </a:solidFill>
              <a:effectLst>
                <a:outerShdw blurRad="38100" dist="38100" dir="2700000" algn="tl">
                  <a:srgbClr val="000000">
                    <a:alpha val="43137"/>
                  </a:srgbClr>
                </a:outerShdw>
              </a:effectLst>
              <a:cs typeface="B Zar" panose="00000400000000000000" pitchFamily="2" charset="-78"/>
            </a:rPr>
            <a:t> در این حیطه قرار می گیرند عبارتند از:</a:t>
          </a:r>
          <a:endParaRPr lang="fa-IR" sz="2000" b="1" kern="1200" spc="-150" dirty="0">
            <a:solidFill>
              <a:schemeClr val="bg1"/>
            </a:solidFill>
            <a:effectLst>
              <a:outerShdw blurRad="38100" dist="38100" dir="2700000" algn="tl">
                <a:srgbClr val="000000">
                  <a:alpha val="43137"/>
                </a:srgbClr>
              </a:outerShdw>
            </a:effectLst>
            <a:cs typeface="B Zar" panose="00000400000000000000" pitchFamily="2" charset="-78"/>
          </a:endParaRPr>
        </a:p>
      </dsp:txBody>
      <dsp:txXfrm>
        <a:off x="6598221" y="1864921"/>
        <a:ext cx="3819817" cy="758835"/>
      </dsp:txXfrm>
    </dsp:sp>
    <dsp:sp modelId="{D3DE0677-F437-4033-A281-8975DA3A3A74}">
      <dsp:nvSpPr>
        <dsp:cNvPr id="0" name=""/>
        <dsp:cNvSpPr/>
      </dsp:nvSpPr>
      <dsp:spPr>
        <a:xfrm>
          <a:off x="2006820" y="622"/>
          <a:ext cx="2488980" cy="758835"/>
        </a:xfrm>
        <a:prstGeom prst="rect">
          <a:avLst/>
        </a:prstGeom>
        <a:gradFill rotWithShape="0">
          <a:gsLst>
            <a:gs pos="0">
              <a:schemeClr val="accent2">
                <a:shade val="80000"/>
                <a:hueOff val="0"/>
                <a:satOff val="0"/>
                <a:lumOff val="0"/>
                <a:alphaOff val="0"/>
                <a:satMod val="103000"/>
                <a:lumMod val="102000"/>
                <a:tint val="94000"/>
              </a:schemeClr>
            </a:gs>
            <a:gs pos="50000">
              <a:schemeClr val="accent2">
                <a:shade val="80000"/>
                <a:hueOff val="0"/>
                <a:satOff val="0"/>
                <a:lumOff val="0"/>
                <a:alphaOff val="0"/>
                <a:satMod val="110000"/>
                <a:lumMod val="100000"/>
                <a:shade val="100000"/>
              </a:schemeClr>
            </a:gs>
            <a:gs pos="100000">
              <a:schemeClr val="accent2">
                <a:shade val="8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fa-IR" sz="2100" b="1" kern="1200" dirty="0" smtClean="0">
              <a:solidFill>
                <a:schemeClr val="tx1"/>
              </a:solidFill>
              <a:effectLst/>
              <a:cs typeface="B Zar" panose="00000400000000000000" pitchFamily="2" charset="-78"/>
            </a:rPr>
            <a:t>طرد شدن- بی ثباتی</a:t>
          </a:r>
          <a:endParaRPr lang="fa-IR" sz="2100" b="1" kern="1200" dirty="0">
            <a:solidFill>
              <a:schemeClr val="tx1"/>
            </a:solidFill>
            <a:effectLst/>
            <a:cs typeface="B Zar" panose="00000400000000000000" pitchFamily="2" charset="-78"/>
          </a:endParaRPr>
        </a:p>
      </dsp:txBody>
      <dsp:txXfrm>
        <a:off x="2006820" y="622"/>
        <a:ext cx="2488980" cy="758835"/>
      </dsp:txXfrm>
    </dsp:sp>
    <dsp:sp modelId="{FDFBE8C4-1A6B-4F30-9569-59BA4C87B5FB}">
      <dsp:nvSpPr>
        <dsp:cNvPr id="0" name=""/>
        <dsp:cNvSpPr/>
      </dsp:nvSpPr>
      <dsp:spPr>
        <a:xfrm>
          <a:off x="2006820" y="916256"/>
          <a:ext cx="2488980" cy="758835"/>
        </a:xfrm>
        <a:prstGeom prst="rect">
          <a:avLst/>
        </a:prstGeom>
        <a:gradFill rotWithShape="0">
          <a:gsLst>
            <a:gs pos="0">
              <a:schemeClr val="accent2">
                <a:shade val="80000"/>
                <a:hueOff val="0"/>
                <a:satOff val="0"/>
                <a:lumOff val="0"/>
                <a:alphaOff val="0"/>
                <a:satMod val="103000"/>
                <a:lumMod val="102000"/>
                <a:tint val="94000"/>
              </a:schemeClr>
            </a:gs>
            <a:gs pos="50000">
              <a:schemeClr val="accent2">
                <a:shade val="80000"/>
                <a:hueOff val="0"/>
                <a:satOff val="0"/>
                <a:lumOff val="0"/>
                <a:alphaOff val="0"/>
                <a:satMod val="110000"/>
                <a:lumMod val="100000"/>
                <a:shade val="100000"/>
              </a:schemeClr>
            </a:gs>
            <a:gs pos="100000">
              <a:schemeClr val="accent2">
                <a:shade val="8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fa-IR" sz="2100" b="1" kern="1200" dirty="0" smtClean="0">
              <a:solidFill>
                <a:schemeClr val="tx1"/>
              </a:solidFill>
              <a:effectLst/>
              <a:cs typeface="B Zar" panose="00000400000000000000" pitchFamily="2" charset="-78"/>
            </a:rPr>
            <a:t>محرومیت هیجانی</a:t>
          </a:r>
          <a:endParaRPr lang="fa-IR" sz="2100" b="1" kern="1200" dirty="0">
            <a:solidFill>
              <a:schemeClr val="tx1"/>
            </a:solidFill>
            <a:effectLst/>
            <a:cs typeface="B Zar" panose="00000400000000000000" pitchFamily="2" charset="-78"/>
          </a:endParaRPr>
        </a:p>
      </dsp:txBody>
      <dsp:txXfrm>
        <a:off x="2006820" y="916256"/>
        <a:ext cx="2488980" cy="758835"/>
      </dsp:txXfrm>
    </dsp:sp>
    <dsp:sp modelId="{0E18BA52-1695-4A57-BC74-6C128E96B4D3}">
      <dsp:nvSpPr>
        <dsp:cNvPr id="0" name=""/>
        <dsp:cNvSpPr/>
      </dsp:nvSpPr>
      <dsp:spPr>
        <a:xfrm>
          <a:off x="1991737" y="1907773"/>
          <a:ext cx="2488980" cy="758835"/>
        </a:xfrm>
        <a:prstGeom prst="rect">
          <a:avLst/>
        </a:prstGeom>
        <a:gradFill rotWithShape="0">
          <a:gsLst>
            <a:gs pos="0">
              <a:schemeClr val="accent2">
                <a:shade val="80000"/>
                <a:hueOff val="0"/>
                <a:satOff val="0"/>
                <a:lumOff val="0"/>
                <a:alphaOff val="0"/>
                <a:satMod val="103000"/>
                <a:lumMod val="102000"/>
                <a:tint val="94000"/>
              </a:schemeClr>
            </a:gs>
            <a:gs pos="50000">
              <a:schemeClr val="accent2">
                <a:shade val="80000"/>
                <a:hueOff val="0"/>
                <a:satOff val="0"/>
                <a:lumOff val="0"/>
                <a:alphaOff val="0"/>
                <a:satMod val="110000"/>
                <a:lumMod val="100000"/>
                <a:shade val="100000"/>
              </a:schemeClr>
            </a:gs>
            <a:gs pos="100000">
              <a:schemeClr val="accent2">
                <a:shade val="8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fa-IR" sz="2100" b="1" kern="1200" dirty="0" smtClean="0">
              <a:solidFill>
                <a:schemeClr val="tx1"/>
              </a:solidFill>
              <a:effectLst/>
              <a:cs typeface="B Zar" panose="00000400000000000000" pitchFamily="2" charset="-78"/>
            </a:rPr>
            <a:t>بی اعتمادی- بدرفتاری</a:t>
          </a:r>
          <a:r>
            <a:rPr lang="en-US" sz="2100" b="1" kern="1200" dirty="0" smtClean="0">
              <a:solidFill>
                <a:schemeClr val="tx1"/>
              </a:solidFill>
              <a:effectLst/>
              <a:cs typeface="B Zar" panose="00000400000000000000" pitchFamily="2" charset="-78"/>
            </a:rPr>
            <a:t>Z</a:t>
          </a:r>
          <a:endParaRPr lang="fa-IR" sz="2100" b="1" kern="1200" dirty="0">
            <a:solidFill>
              <a:schemeClr val="tx1"/>
            </a:solidFill>
            <a:effectLst/>
            <a:cs typeface="B Zar" panose="00000400000000000000" pitchFamily="2" charset="-78"/>
          </a:endParaRPr>
        </a:p>
      </dsp:txBody>
      <dsp:txXfrm>
        <a:off x="1991737" y="1907773"/>
        <a:ext cx="2488980" cy="758835"/>
      </dsp:txXfrm>
    </dsp:sp>
    <dsp:sp modelId="{58DA1F69-100E-46D7-9418-2B00CDC6ED26}">
      <dsp:nvSpPr>
        <dsp:cNvPr id="0" name=""/>
        <dsp:cNvSpPr/>
      </dsp:nvSpPr>
      <dsp:spPr>
        <a:xfrm>
          <a:off x="1991737" y="2856317"/>
          <a:ext cx="2488980" cy="758835"/>
        </a:xfrm>
        <a:prstGeom prst="rect">
          <a:avLst/>
        </a:prstGeom>
        <a:gradFill rotWithShape="0">
          <a:gsLst>
            <a:gs pos="0">
              <a:schemeClr val="accent2">
                <a:shade val="80000"/>
                <a:hueOff val="0"/>
                <a:satOff val="0"/>
                <a:lumOff val="0"/>
                <a:alphaOff val="0"/>
                <a:satMod val="103000"/>
                <a:lumMod val="102000"/>
                <a:tint val="94000"/>
              </a:schemeClr>
            </a:gs>
            <a:gs pos="50000">
              <a:schemeClr val="accent2">
                <a:shade val="80000"/>
                <a:hueOff val="0"/>
                <a:satOff val="0"/>
                <a:lumOff val="0"/>
                <a:alphaOff val="0"/>
                <a:satMod val="110000"/>
                <a:lumMod val="100000"/>
                <a:shade val="100000"/>
              </a:schemeClr>
            </a:gs>
            <a:gs pos="100000">
              <a:schemeClr val="accent2">
                <a:shade val="8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fa-IR" sz="2100" b="1" kern="1200" dirty="0" smtClean="0">
              <a:solidFill>
                <a:schemeClr val="tx1"/>
              </a:solidFill>
              <a:effectLst/>
              <a:cs typeface="B Zar" panose="00000400000000000000" pitchFamily="2" charset="-78"/>
            </a:rPr>
            <a:t>نقص داشتن- شرم</a:t>
          </a:r>
          <a:endParaRPr lang="fa-IR" sz="2100" b="1" kern="1200" dirty="0">
            <a:solidFill>
              <a:schemeClr val="tx1"/>
            </a:solidFill>
            <a:effectLst/>
            <a:cs typeface="B Zar" panose="00000400000000000000" pitchFamily="2" charset="-78"/>
          </a:endParaRPr>
        </a:p>
      </dsp:txBody>
      <dsp:txXfrm>
        <a:off x="1991737" y="2856317"/>
        <a:ext cx="2488980" cy="758835"/>
      </dsp:txXfrm>
    </dsp:sp>
    <dsp:sp modelId="{999750FB-A01A-4FA0-893E-EDD8295C0D56}">
      <dsp:nvSpPr>
        <dsp:cNvPr id="0" name=""/>
        <dsp:cNvSpPr/>
      </dsp:nvSpPr>
      <dsp:spPr>
        <a:xfrm>
          <a:off x="1991737" y="3795422"/>
          <a:ext cx="2488980" cy="758835"/>
        </a:xfrm>
        <a:prstGeom prst="rect">
          <a:avLst/>
        </a:prstGeom>
        <a:gradFill rotWithShape="0">
          <a:gsLst>
            <a:gs pos="0">
              <a:schemeClr val="accent2">
                <a:shade val="80000"/>
                <a:hueOff val="0"/>
                <a:satOff val="0"/>
                <a:lumOff val="0"/>
                <a:alphaOff val="0"/>
                <a:satMod val="103000"/>
                <a:lumMod val="102000"/>
                <a:tint val="94000"/>
              </a:schemeClr>
            </a:gs>
            <a:gs pos="50000">
              <a:schemeClr val="accent2">
                <a:shade val="80000"/>
                <a:hueOff val="0"/>
                <a:satOff val="0"/>
                <a:lumOff val="0"/>
                <a:alphaOff val="0"/>
                <a:satMod val="110000"/>
                <a:lumMod val="100000"/>
                <a:shade val="100000"/>
              </a:schemeClr>
            </a:gs>
            <a:gs pos="100000">
              <a:schemeClr val="accent2">
                <a:shade val="8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fa-IR" sz="2100" b="1" kern="1200" dirty="0" smtClean="0">
              <a:solidFill>
                <a:schemeClr val="tx1"/>
              </a:solidFill>
              <a:effectLst/>
              <a:cs typeface="B Zar" panose="00000400000000000000" pitchFamily="2" charset="-78"/>
            </a:rPr>
            <a:t>انزوای اجتماعی- بیگانگی</a:t>
          </a:r>
          <a:endParaRPr lang="fa-IR" sz="2100" b="1" kern="1200" dirty="0">
            <a:solidFill>
              <a:schemeClr val="tx1"/>
            </a:solidFill>
            <a:effectLst/>
            <a:cs typeface="B Zar" panose="00000400000000000000" pitchFamily="2" charset="-78"/>
          </a:endParaRPr>
        </a:p>
      </dsp:txBody>
      <dsp:txXfrm>
        <a:off x="1991737" y="3795422"/>
        <a:ext cx="2488980" cy="7588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676D73-697E-4229-8595-3D359FB4159C}">
      <dsp:nvSpPr>
        <dsp:cNvPr id="0" name=""/>
        <dsp:cNvSpPr/>
      </dsp:nvSpPr>
      <dsp:spPr>
        <a:xfrm>
          <a:off x="4350761" y="2239738"/>
          <a:ext cx="3852521" cy="1671318"/>
        </a:xfrm>
        <a:custGeom>
          <a:avLst/>
          <a:gdLst/>
          <a:ahLst/>
          <a:cxnLst/>
          <a:rect l="0" t="0" r="0" b="0"/>
          <a:pathLst>
            <a:path>
              <a:moveTo>
                <a:pt x="3852521" y="0"/>
              </a:moveTo>
              <a:lnTo>
                <a:pt x="1926260" y="0"/>
              </a:lnTo>
              <a:lnTo>
                <a:pt x="1926260" y="1671318"/>
              </a:lnTo>
              <a:lnTo>
                <a:pt x="0" y="1671318"/>
              </a:lnTo>
            </a:path>
          </a:pathLst>
        </a:custGeom>
        <a:noFill/>
        <a:ln w="28575" cap="flat" cmpd="sng" algn="ctr">
          <a:solidFill>
            <a:scrgbClr r="0" g="0" b="0"/>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66750" rtl="1">
            <a:lnSpc>
              <a:spcPct val="90000"/>
            </a:lnSpc>
            <a:spcBef>
              <a:spcPct val="0"/>
            </a:spcBef>
            <a:spcAft>
              <a:spcPct val="35000"/>
            </a:spcAft>
          </a:pPr>
          <a:endParaRPr lang="fa-IR" sz="1500" kern="1200"/>
        </a:p>
      </dsp:txBody>
      <dsp:txXfrm>
        <a:off x="6172036" y="2970412"/>
        <a:ext cx="209971" cy="209971"/>
      </dsp:txXfrm>
    </dsp:sp>
    <dsp:sp modelId="{23988440-19DE-4000-9781-260E87C22F70}">
      <dsp:nvSpPr>
        <dsp:cNvPr id="0" name=""/>
        <dsp:cNvSpPr/>
      </dsp:nvSpPr>
      <dsp:spPr>
        <a:xfrm>
          <a:off x="4350761" y="2239738"/>
          <a:ext cx="3852521" cy="589682"/>
        </a:xfrm>
        <a:custGeom>
          <a:avLst/>
          <a:gdLst/>
          <a:ahLst/>
          <a:cxnLst/>
          <a:rect l="0" t="0" r="0" b="0"/>
          <a:pathLst>
            <a:path>
              <a:moveTo>
                <a:pt x="3852521" y="0"/>
              </a:moveTo>
              <a:lnTo>
                <a:pt x="1926260" y="0"/>
              </a:lnTo>
              <a:lnTo>
                <a:pt x="1926260" y="589682"/>
              </a:lnTo>
              <a:lnTo>
                <a:pt x="0" y="589682"/>
              </a:lnTo>
            </a:path>
          </a:pathLst>
        </a:custGeom>
        <a:noFill/>
        <a:ln w="38100" cap="flat" cmpd="sng" algn="ctr">
          <a:solidFill>
            <a:schemeClr val="tx1"/>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rtl="1">
            <a:lnSpc>
              <a:spcPct val="90000"/>
            </a:lnSpc>
            <a:spcBef>
              <a:spcPct val="0"/>
            </a:spcBef>
            <a:spcAft>
              <a:spcPct val="35000"/>
            </a:spcAft>
          </a:pPr>
          <a:endParaRPr lang="fa-IR" sz="1400" kern="1200"/>
        </a:p>
      </dsp:txBody>
      <dsp:txXfrm>
        <a:off x="6179587" y="2437145"/>
        <a:ext cx="194869" cy="194869"/>
      </dsp:txXfrm>
    </dsp:sp>
    <dsp:sp modelId="{1CA46AB9-A327-43FA-B5B2-4BA279AA622C}">
      <dsp:nvSpPr>
        <dsp:cNvPr id="0" name=""/>
        <dsp:cNvSpPr/>
      </dsp:nvSpPr>
      <dsp:spPr>
        <a:xfrm>
          <a:off x="4367960" y="1698782"/>
          <a:ext cx="3835321" cy="540956"/>
        </a:xfrm>
        <a:custGeom>
          <a:avLst/>
          <a:gdLst/>
          <a:ahLst/>
          <a:cxnLst/>
          <a:rect l="0" t="0" r="0" b="0"/>
          <a:pathLst>
            <a:path>
              <a:moveTo>
                <a:pt x="3835321" y="540956"/>
              </a:moveTo>
              <a:lnTo>
                <a:pt x="1917660" y="540956"/>
              </a:lnTo>
              <a:lnTo>
                <a:pt x="1917660" y="0"/>
              </a:lnTo>
              <a:lnTo>
                <a:pt x="0" y="0"/>
              </a:lnTo>
            </a:path>
          </a:pathLst>
        </a:custGeom>
        <a:noFill/>
        <a:ln w="28575" cap="flat" cmpd="sng" algn="ctr">
          <a:solidFill>
            <a:scrgbClr r="0" g="0" b="0"/>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rtl="1">
            <a:lnSpc>
              <a:spcPct val="90000"/>
            </a:lnSpc>
            <a:spcBef>
              <a:spcPct val="0"/>
            </a:spcBef>
            <a:spcAft>
              <a:spcPct val="35000"/>
            </a:spcAft>
          </a:pPr>
          <a:endParaRPr lang="fa-IR" sz="1400" kern="1200"/>
        </a:p>
      </dsp:txBody>
      <dsp:txXfrm>
        <a:off x="6188789" y="1872428"/>
        <a:ext cx="193664" cy="193664"/>
      </dsp:txXfrm>
    </dsp:sp>
    <dsp:sp modelId="{FEA182AF-4962-4B6B-8B9C-E7439765E901}">
      <dsp:nvSpPr>
        <dsp:cNvPr id="0" name=""/>
        <dsp:cNvSpPr/>
      </dsp:nvSpPr>
      <dsp:spPr>
        <a:xfrm>
          <a:off x="4367960" y="654674"/>
          <a:ext cx="3835321" cy="1585063"/>
        </a:xfrm>
        <a:custGeom>
          <a:avLst/>
          <a:gdLst/>
          <a:ahLst/>
          <a:cxnLst/>
          <a:rect l="0" t="0" r="0" b="0"/>
          <a:pathLst>
            <a:path>
              <a:moveTo>
                <a:pt x="3835321" y="1585063"/>
              </a:moveTo>
              <a:lnTo>
                <a:pt x="1917660" y="1585063"/>
              </a:lnTo>
              <a:lnTo>
                <a:pt x="1917660" y="0"/>
              </a:lnTo>
              <a:lnTo>
                <a:pt x="0" y="0"/>
              </a:lnTo>
            </a:path>
          </a:pathLst>
        </a:custGeom>
        <a:noFill/>
        <a:ln w="28575" cap="flat" cmpd="sng" algn="ctr">
          <a:solidFill>
            <a:schemeClr val="tx1"/>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66750" rtl="1">
            <a:lnSpc>
              <a:spcPct val="90000"/>
            </a:lnSpc>
            <a:spcBef>
              <a:spcPct val="0"/>
            </a:spcBef>
            <a:spcAft>
              <a:spcPct val="35000"/>
            </a:spcAft>
          </a:pPr>
          <a:endParaRPr lang="fa-IR" sz="1500" kern="1200"/>
        </a:p>
      </dsp:txBody>
      <dsp:txXfrm>
        <a:off x="6181872" y="1343457"/>
        <a:ext cx="207497" cy="207497"/>
      </dsp:txXfrm>
    </dsp:sp>
    <dsp:sp modelId="{392BB8AF-253C-4061-B649-FC0C27F07F86}">
      <dsp:nvSpPr>
        <dsp:cNvPr id="0" name=""/>
        <dsp:cNvSpPr/>
      </dsp:nvSpPr>
      <dsp:spPr>
        <a:xfrm>
          <a:off x="6458045" y="1807084"/>
          <a:ext cx="4355783" cy="865309"/>
        </a:xfrm>
        <a:prstGeom prst="rect">
          <a:avLst/>
        </a:prstGeom>
        <a:gradFill rotWithShape="0">
          <a:gsLst>
            <a:gs pos="0">
              <a:schemeClr val="accent2">
                <a:shade val="60000"/>
                <a:hueOff val="0"/>
                <a:satOff val="0"/>
                <a:lumOff val="0"/>
                <a:alphaOff val="0"/>
                <a:satMod val="103000"/>
                <a:lumMod val="102000"/>
                <a:tint val="94000"/>
              </a:schemeClr>
            </a:gs>
            <a:gs pos="50000">
              <a:schemeClr val="accent2">
                <a:shade val="60000"/>
                <a:hueOff val="0"/>
                <a:satOff val="0"/>
                <a:lumOff val="0"/>
                <a:alphaOff val="0"/>
                <a:satMod val="110000"/>
                <a:lumMod val="100000"/>
                <a:shade val="100000"/>
              </a:schemeClr>
            </a:gs>
            <a:gs pos="100000">
              <a:schemeClr val="accent2">
                <a:shade val="60000"/>
                <a:hueOff val="0"/>
                <a:satOff val="0"/>
                <a:lumOff val="0"/>
                <a:alphaOff val="0"/>
                <a:lumMod val="99000"/>
                <a:satMod val="120000"/>
                <a:shade val="78000"/>
              </a:schemeClr>
            </a:gs>
          </a:gsLst>
          <a:lin ang="5400000" scaled="0"/>
        </a:gradFill>
        <a:ln w="28575">
          <a:solidFill>
            <a:schemeClr val="tx1"/>
          </a:solid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fa-IR" sz="2200" b="1" kern="1200" dirty="0" smtClean="0">
              <a:solidFill>
                <a:schemeClr val="bg1"/>
              </a:solidFill>
              <a:effectLst>
                <a:outerShdw blurRad="38100" dist="38100" dir="2700000" algn="tl">
                  <a:srgbClr val="000000">
                    <a:alpha val="43137"/>
                  </a:srgbClr>
                </a:outerShdw>
              </a:effectLst>
              <a:cs typeface="B Zar" panose="00000400000000000000" pitchFamily="2" charset="-78"/>
            </a:rPr>
            <a:t>طرحواره هایی که در این حیطه قرار می گیرند عبارتند از:</a:t>
          </a:r>
          <a:endParaRPr lang="fa-IR" sz="2200" b="1" kern="1200" dirty="0">
            <a:solidFill>
              <a:schemeClr val="bg1"/>
            </a:solidFill>
            <a:effectLst>
              <a:outerShdw blurRad="38100" dist="38100" dir="2700000" algn="tl">
                <a:srgbClr val="000000">
                  <a:alpha val="43137"/>
                </a:srgbClr>
              </a:outerShdw>
            </a:effectLst>
            <a:cs typeface="B Zar" panose="00000400000000000000" pitchFamily="2" charset="-78"/>
          </a:endParaRPr>
        </a:p>
      </dsp:txBody>
      <dsp:txXfrm>
        <a:off x="6458045" y="1807084"/>
        <a:ext cx="4355783" cy="865309"/>
      </dsp:txXfrm>
    </dsp:sp>
    <dsp:sp modelId="{D3DE0677-F437-4033-A281-8975DA3A3A74}">
      <dsp:nvSpPr>
        <dsp:cNvPr id="0" name=""/>
        <dsp:cNvSpPr/>
      </dsp:nvSpPr>
      <dsp:spPr>
        <a:xfrm>
          <a:off x="1529747" y="222020"/>
          <a:ext cx="2838213" cy="865309"/>
        </a:xfrm>
        <a:prstGeom prst="rect">
          <a:avLst/>
        </a:prstGeom>
        <a:gradFill rotWithShape="0">
          <a:gsLst>
            <a:gs pos="0">
              <a:schemeClr val="accent2">
                <a:shade val="80000"/>
                <a:hueOff val="0"/>
                <a:satOff val="0"/>
                <a:lumOff val="0"/>
                <a:alphaOff val="0"/>
                <a:satMod val="103000"/>
                <a:lumMod val="102000"/>
                <a:tint val="94000"/>
              </a:schemeClr>
            </a:gs>
            <a:gs pos="50000">
              <a:schemeClr val="accent2">
                <a:shade val="80000"/>
                <a:hueOff val="0"/>
                <a:satOff val="0"/>
                <a:lumOff val="0"/>
                <a:alphaOff val="0"/>
                <a:satMod val="110000"/>
                <a:lumMod val="100000"/>
                <a:shade val="100000"/>
              </a:schemeClr>
            </a:gs>
            <a:gs pos="100000">
              <a:schemeClr val="accent2">
                <a:shade val="8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fa-IR" sz="2200" b="1" kern="1200" dirty="0" smtClean="0">
              <a:solidFill>
                <a:schemeClr val="tx1"/>
              </a:solidFill>
              <a:cs typeface="B Zar" panose="00000400000000000000" pitchFamily="2" charset="-78"/>
            </a:rPr>
            <a:t>وابستگی- بی کفایتی</a:t>
          </a:r>
          <a:endParaRPr lang="fa-IR" sz="2200" b="1" kern="1200" dirty="0">
            <a:solidFill>
              <a:schemeClr val="tx1"/>
            </a:solidFill>
            <a:cs typeface="B Zar" panose="00000400000000000000" pitchFamily="2" charset="-78"/>
          </a:endParaRPr>
        </a:p>
      </dsp:txBody>
      <dsp:txXfrm>
        <a:off x="1529747" y="222020"/>
        <a:ext cx="2838213" cy="865309"/>
      </dsp:txXfrm>
    </dsp:sp>
    <dsp:sp modelId="{FDFBE8C4-1A6B-4F30-9569-59BA4C87B5FB}">
      <dsp:nvSpPr>
        <dsp:cNvPr id="0" name=""/>
        <dsp:cNvSpPr/>
      </dsp:nvSpPr>
      <dsp:spPr>
        <a:xfrm>
          <a:off x="1529747" y="1266127"/>
          <a:ext cx="2838213" cy="865309"/>
        </a:xfrm>
        <a:prstGeom prst="rect">
          <a:avLst/>
        </a:prstGeom>
        <a:gradFill rotWithShape="0">
          <a:gsLst>
            <a:gs pos="0">
              <a:schemeClr val="accent2">
                <a:shade val="80000"/>
                <a:hueOff val="0"/>
                <a:satOff val="0"/>
                <a:lumOff val="0"/>
                <a:alphaOff val="0"/>
                <a:satMod val="103000"/>
                <a:lumMod val="102000"/>
                <a:tint val="94000"/>
              </a:schemeClr>
            </a:gs>
            <a:gs pos="50000">
              <a:schemeClr val="accent2">
                <a:shade val="80000"/>
                <a:hueOff val="0"/>
                <a:satOff val="0"/>
                <a:lumOff val="0"/>
                <a:alphaOff val="0"/>
                <a:satMod val="110000"/>
                <a:lumMod val="100000"/>
                <a:shade val="100000"/>
              </a:schemeClr>
            </a:gs>
            <a:gs pos="100000">
              <a:schemeClr val="accent2">
                <a:shade val="8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fa-IR" sz="2200" b="1" kern="1200" dirty="0" smtClean="0">
              <a:solidFill>
                <a:schemeClr val="tx1"/>
              </a:solidFill>
              <a:cs typeface="B Zar" panose="00000400000000000000" pitchFamily="2" charset="-78"/>
            </a:rPr>
            <a:t>آسیب پذیری در برابر صدمه یا بیماری</a:t>
          </a:r>
          <a:endParaRPr lang="fa-IR" sz="2200" b="1" kern="1200" dirty="0">
            <a:solidFill>
              <a:schemeClr val="tx1"/>
            </a:solidFill>
            <a:cs typeface="B Zar" panose="00000400000000000000" pitchFamily="2" charset="-78"/>
          </a:endParaRPr>
        </a:p>
      </dsp:txBody>
      <dsp:txXfrm>
        <a:off x="1529747" y="1266127"/>
        <a:ext cx="2838213" cy="865309"/>
      </dsp:txXfrm>
    </dsp:sp>
    <dsp:sp modelId="{0E18BA52-1695-4A57-BC74-6C128E96B4D3}">
      <dsp:nvSpPr>
        <dsp:cNvPr id="0" name=""/>
        <dsp:cNvSpPr/>
      </dsp:nvSpPr>
      <dsp:spPr>
        <a:xfrm>
          <a:off x="1512547" y="2396766"/>
          <a:ext cx="2838213" cy="865309"/>
        </a:xfrm>
        <a:prstGeom prst="rect">
          <a:avLst/>
        </a:prstGeom>
        <a:gradFill rotWithShape="0">
          <a:gsLst>
            <a:gs pos="0">
              <a:schemeClr val="accent2">
                <a:shade val="80000"/>
                <a:hueOff val="0"/>
                <a:satOff val="0"/>
                <a:lumOff val="0"/>
                <a:alphaOff val="0"/>
                <a:satMod val="103000"/>
                <a:lumMod val="102000"/>
                <a:tint val="94000"/>
              </a:schemeClr>
            </a:gs>
            <a:gs pos="50000">
              <a:schemeClr val="accent2">
                <a:shade val="80000"/>
                <a:hueOff val="0"/>
                <a:satOff val="0"/>
                <a:lumOff val="0"/>
                <a:alphaOff val="0"/>
                <a:satMod val="110000"/>
                <a:lumMod val="100000"/>
                <a:shade val="100000"/>
              </a:schemeClr>
            </a:gs>
            <a:gs pos="100000">
              <a:schemeClr val="accent2">
                <a:shade val="8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fa-IR" sz="2200" b="1" kern="1200" dirty="0" smtClean="0">
              <a:solidFill>
                <a:schemeClr val="tx1"/>
              </a:solidFill>
              <a:cs typeface="B Zar" panose="00000400000000000000" pitchFamily="2" charset="-78"/>
            </a:rPr>
            <a:t>خود رشد نیافته- گرفتار</a:t>
          </a:r>
          <a:endParaRPr lang="fa-IR" sz="2200" b="1" kern="1200" dirty="0">
            <a:solidFill>
              <a:schemeClr val="tx1"/>
            </a:solidFill>
            <a:cs typeface="B Zar" panose="00000400000000000000" pitchFamily="2" charset="-78"/>
          </a:endParaRPr>
        </a:p>
      </dsp:txBody>
      <dsp:txXfrm>
        <a:off x="1512547" y="2396766"/>
        <a:ext cx="2838213" cy="865309"/>
      </dsp:txXfrm>
    </dsp:sp>
    <dsp:sp modelId="{58DA1F69-100E-46D7-9418-2B00CDC6ED26}">
      <dsp:nvSpPr>
        <dsp:cNvPr id="0" name=""/>
        <dsp:cNvSpPr/>
      </dsp:nvSpPr>
      <dsp:spPr>
        <a:xfrm>
          <a:off x="1512547" y="3478402"/>
          <a:ext cx="2838213" cy="865309"/>
        </a:xfrm>
        <a:prstGeom prst="rect">
          <a:avLst/>
        </a:prstGeom>
        <a:gradFill rotWithShape="0">
          <a:gsLst>
            <a:gs pos="0">
              <a:schemeClr val="accent2">
                <a:shade val="80000"/>
                <a:hueOff val="0"/>
                <a:satOff val="0"/>
                <a:lumOff val="0"/>
                <a:alphaOff val="0"/>
                <a:satMod val="103000"/>
                <a:lumMod val="102000"/>
                <a:tint val="94000"/>
              </a:schemeClr>
            </a:gs>
            <a:gs pos="50000">
              <a:schemeClr val="accent2">
                <a:shade val="80000"/>
                <a:hueOff val="0"/>
                <a:satOff val="0"/>
                <a:lumOff val="0"/>
                <a:alphaOff val="0"/>
                <a:satMod val="110000"/>
                <a:lumMod val="100000"/>
                <a:shade val="100000"/>
              </a:schemeClr>
            </a:gs>
            <a:gs pos="100000">
              <a:schemeClr val="accent2">
                <a:shade val="8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fa-IR" sz="2200" b="1" kern="1200" dirty="0" smtClean="0">
              <a:solidFill>
                <a:schemeClr val="tx1"/>
              </a:solidFill>
              <a:cs typeface="B Zar" panose="00000400000000000000" pitchFamily="2" charset="-78"/>
            </a:rPr>
            <a:t>شکست</a:t>
          </a:r>
          <a:endParaRPr lang="fa-IR" sz="2200" b="1" kern="1200" dirty="0">
            <a:solidFill>
              <a:schemeClr val="tx1"/>
            </a:solidFill>
            <a:cs typeface="B Zar" panose="00000400000000000000" pitchFamily="2" charset="-78"/>
          </a:endParaRPr>
        </a:p>
      </dsp:txBody>
      <dsp:txXfrm>
        <a:off x="1512547" y="3478402"/>
        <a:ext cx="2838213" cy="865309"/>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68A79DF1-F6F3-4C7A-B999-061899A6FED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4" name="Footer Placeholder 3">
            <a:extLst>
              <a:ext uri="{FF2B5EF4-FFF2-40B4-BE49-F238E27FC236}">
                <a16:creationId xmlns:a16="http://schemas.microsoft.com/office/drawing/2014/main" xmlns="" id="{5C6663E1-9CBE-4871-B9ED-0057BB589F1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Tree>
    <p:extLst>
      <p:ext uri="{BB962C8B-B14F-4D97-AF65-F5344CB8AC3E}">
        <p14:creationId xmlns:p14="http://schemas.microsoft.com/office/powerpoint/2010/main" val="3534347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87CC0C-1C80-47D1-BF0A-6074C3817624}" type="datetimeFigureOut">
              <a:rPr lang="en-ID" smtClean="0"/>
              <a:t>1/30/2022</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E49EF7-E82C-4276-9101-E06CBF5FBD2C}" type="slidenum">
              <a:rPr lang="en-ID" smtClean="0"/>
              <a:t>‹#›</a:t>
            </a:fld>
            <a:endParaRPr lang="en-ID"/>
          </a:p>
        </p:txBody>
      </p:sp>
    </p:spTree>
    <p:extLst>
      <p:ext uri="{BB962C8B-B14F-4D97-AF65-F5344CB8AC3E}">
        <p14:creationId xmlns:p14="http://schemas.microsoft.com/office/powerpoint/2010/main" val="4086030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1</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10</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11</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12</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13</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14</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15</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16</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17</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18</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19</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2</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20</a:t>
            </a:fld>
            <a:endParaRPr lang="en-ID"/>
          </a:p>
        </p:txBody>
      </p:sp>
    </p:spTree>
    <p:extLst>
      <p:ext uri="{BB962C8B-B14F-4D97-AF65-F5344CB8AC3E}">
        <p14:creationId xmlns:p14="http://schemas.microsoft.com/office/powerpoint/2010/main" val="3184079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21</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22</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23</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24</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25</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26</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27</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28</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3</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4</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5</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6</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7</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8</a:t>
            </a:fld>
            <a:endParaRPr lang="en-ID"/>
          </a:p>
        </p:txBody>
      </p:sp>
    </p:spTree>
    <p:extLst>
      <p:ext uri="{BB962C8B-B14F-4D97-AF65-F5344CB8AC3E}">
        <p14:creationId xmlns:p14="http://schemas.microsoft.com/office/powerpoint/2010/main" val="2597523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59E49EF7-E82C-4276-9101-E06CBF5FBD2C}" type="slidenum">
              <a:rPr lang="en-ID" smtClean="0"/>
              <a:t>9</a:t>
            </a:fld>
            <a:endParaRPr lang="en-ID"/>
          </a:p>
        </p:txBody>
      </p:sp>
    </p:spTree>
    <p:extLst>
      <p:ext uri="{BB962C8B-B14F-4D97-AF65-F5344CB8AC3E}">
        <p14:creationId xmlns:p14="http://schemas.microsoft.com/office/powerpoint/2010/main" val="2008375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566529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8_Custom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xmlns="" id="{1E86CB8C-6D70-4BA5-BD27-433BE3084727}"/>
              </a:ext>
            </a:extLst>
          </p:cNvPr>
          <p:cNvSpPr>
            <a:spLocks noGrp="1"/>
          </p:cNvSpPr>
          <p:nvPr>
            <p:ph type="pic" sz="quarter" idx="26"/>
          </p:nvPr>
        </p:nvSpPr>
        <p:spPr>
          <a:xfrm>
            <a:off x="685800" y="1038225"/>
            <a:ext cx="5410200" cy="4781550"/>
          </a:xfrm>
          <a:prstGeom prst="rect">
            <a:avLst/>
          </a:prstGeom>
          <a:pattFill prst="pct20">
            <a:fgClr>
              <a:schemeClr val="accent1"/>
            </a:fgClr>
            <a:bgClr>
              <a:schemeClr val="bg1"/>
            </a:bgClr>
          </a:pattFill>
        </p:spPr>
        <p:txBody>
          <a:bodyPr/>
          <a:lstStyle/>
          <a:p>
            <a:endParaRPr lang="en-ID"/>
          </a:p>
        </p:txBody>
      </p:sp>
    </p:spTree>
    <p:extLst>
      <p:ext uri="{BB962C8B-B14F-4D97-AF65-F5344CB8AC3E}">
        <p14:creationId xmlns:p14="http://schemas.microsoft.com/office/powerpoint/2010/main" val="2174185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7_Custom Layout">
    <p:spTree>
      <p:nvGrpSpPr>
        <p:cNvPr id="1" name=""/>
        <p:cNvGrpSpPr/>
        <p:nvPr/>
      </p:nvGrpSpPr>
      <p:grpSpPr>
        <a:xfrm>
          <a:off x="0" y="0"/>
          <a:ext cx="0" cy="0"/>
          <a:chOff x="0" y="0"/>
          <a:chExt cx="0" cy="0"/>
        </a:xfrm>
      </p:grpSpPr>
      <p:sp>
        <p:nvSpPr>
          <p:cNvPr id="9" name="Picture Placeholder 6">
            <a:extLst>
              <a:ext uri="{FF2B5EF4-FFF2-40B4-BE49-F238E27FC236}">
                <a16:creationId xmlns:a16="http://schemas.microsoft.com/office/drawing/2014/main" xmlns="" id="{D02F4483-D40E-4AAD-9874-7B8639782C1E}"/>
              </a:ext>
            </a:extLst>
          </p:cNvPr>
          <p:cNvSpPr>
            <a:spLocks noGrp="1"/>
          </p:cNvSpPr>
          <p:nvPr>
            <p:ph type="pic" sz="quarter" idx="16"/>
          </p:nvPr>
        </p:nvSpPr>
        <p:spPr>
          <a:xfrm>
            <a:off x="7343698" y="1847849"/>
            <a:ext cx="3595688" cy="2162175"/>
          </a:xfrm>
          <a:prstGeom prst="roundRect">
            <a:avLst>
              <a:gd name="adj" fmla="val 3786"/>
            </a:avLst>
          </a:prstGeom>
          <a:pattFill prst="pct20">
            <a:fgClr>
              <a:schemeClr val="accent1"/>
            </a:fgClr>
            <a:bgClr>
              <a:schemeClr val="bg1"/>
            </a:bgClr>
          </a:pattFill>
        </p:spPr>
        <p:txBody>
          <a:bodyPr/>
          <a:lstStyle/>
          <a:p>
            <a:endParaRPr lang="en-ID"/>
          </a:p>
        </p:txBody>
      </p:sp>
    </p:spTree>
    <p:extLst>
      <p:ext uri="{BB962C8B-B14F-4D97-AF65-F5344CB8AC3E}">
        <p14:creationId xmlns:p14="http://schemas.microsoft.com/office/powerpoint/2010/main" val="1191097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9_Custom Layout">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xmlns="" id="{8D51EE10-41A4-4F33-A07B-F40BBA22042C}"/>
              </a:ext>
            </a:extLst>
          </p:cNvPr>
          <p:cNvSpPr>
            <a:spLocks noGrp="1"/>
          </p:cNvSpPr>
          <p:nvPr>
            <p:ph type="pic" sz="quarter" idx="14"/>
          </p:nvPr>
        </p:nvSpPr>
        <p:spPr>
          <a:xfrm>
            <a:off x="2504330" y="1233425"/>
            <a:ext cx="2231716" cy="4391149"/>
          </a:xfrm>
          <a:prstGeom prst="roundRect">
            <a:avLst>
              <a:gd name="adj" fmla="val 6150"/>
            </a:avLst>
          </a:prstGeom>
          <a:pattFill prst="pct20">
            <a:fgClr>
              <a:schemeClr val="accent1"/>
            </a:fgClr>
            <a:bgClr>
              <a:schemeClr val="bg1"/>
            </a:bgClr>
          </a:pattFill>
        </p:spPr>
        <p:txBody>
          <a:bodyPr/>
          <a:lstStyle/>
          <a:p>
            <a:endParaRPr lang="en-ID"/>
          </a:p>
        </p:txBody>
      </p:sp>
      <p:sp>
        <p:nvSpPr>
          <p:cNvPr id="4" name="Picture Placeholder 6">
            <a:extLst>
              <a:ext uri="{FF2B5EF4-FFF2-40B4-BE49-F238E27FC236}">
                <a16:creationId xmlns:a16="http://schemas.microsoft.com/office/drawing/2014/main" xmlns="" id="{C847AC0A-8730-4354-A24E-E9940C84B491}"/>
              </a:ext>
            </a:extLst>
          </p:cNvPr>
          <p:cNvSpPr>
            <a:spLocks noGrp="1"/>
          </p:cNvSpPr>
          <p:nvPr>
            <p:ph type="pic" sz="quarter" idx="15"/>
          </p:nvPr>
        </p:nvSpPr>
        <p:spPr>
          <a:xfrm>
            <a:off x="4448175" y="3181351"/>
            <a:ext cx="4467225" cy="2247900"/>
          </a:xfrm>
          <a:prstGeom prst="roundRect">
            <a:avLst>
              <a:gd name="adj" fmla="val 6150"/>
            </a:avLst>
          </a:prstGeom>
          <a:pattFill prst="pct20">
            <a:fgClr>
              <a:schemeClr val="accent1"/>
            </a:fgClr>
            <a:bgClr>
              <a:schemeClr val="bg1"/>
            </a:bgClr>
          </a:pattFill>
        </p:spPr>
        <p:txBody>
          <a:bodyPr/>
          <a:lstStyle/>
          <a:p>
            <a:endParaRPr lang="en-ID" dirty="0"/>
          </a:p>
        </p:txBody>
      </p:sp>
    </p:spTree>
    <p:extLst>
      <p:ext uri="{BB962C8B-B14F-4D97-AF65-F5344CB8AC3E}">
        <p14:creationId xmlns:p14="http://schemas.microsoft.com/office/powerpoint/2010/main" val="3325119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38475007-5D38-44E4-A474-54496034024A}"/>
              </a:ext>
            </a:extLst>
          </p:cNvPr>
          <p:cNvSpPr>
            <a:spLocks noGrp="1"/>
          </p:cNvSpPr>
          <p:nvPr>
            <p:ph type="pic" sz="quarter" idx="17"/>
          </p:nvPr>
        </p:nvSpPr>
        <p:spPr>
          <a:xfrm>
            <a:off x="1725612" y="1123949"/>
            <a:ext cx="2319338" cy="4562475"/>
          </a:xfrm>
          <a:prstGeom prst="roundRect">
            <a:avLst>
              <a:gd name="adj" fmla="val 6150"/>
            </a:avLst>
          </a:prstGeom>
          <a:pattFill prst="pct20">
            <a:fgClr>
              <a:schemeClr val="accent1"/>
            </a:fgClr>
            <a:bgClr>
              <a:schemeClr val="bg1"/>
            </a:bgClr>
          </a:pattFill>
        </p:spPr>
        <p:txBody>
          <a:bodyPr/>
          <a:lstStyle/>
          <a:p>
            <a:endParaRPr lang="en-ID"/>
          </a:p>
        </p:txBody>
      </p:sp>
    </p:spTree>
    <p:extLst>
      <p:ext uri="{BB962C8B-B14F-4D97-AF65-F5344CB8AC3E}">
        <p14:creationId xmlns:p14="http://schemas.microsoft.com/office/powerpoint/2010/main" val="35103800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762000"/>
            <a:ext cx="10566400" cy="1143000"/>
          </a:xfrm>
          <a:prstGeom prst="roundRect">
            <a:avLst>
              <a:gd name="adj" fmla="val 21667"/>
            </a:avLst>
          </a:prstGeom>
        </p:spPr>
        <p:txBody>
          <a:bodyPr/>
          <a:lstStyle/>
          <a:p>
            <a:r>
              <a:rPr lang="en-US" smtClean="0"/>
              <a:t>Click to edit Master title style</a:t>
            </a:r>
            <a:endParaRPr lang="fa-IR"/>
          </a:p>
        </p:txBody>
      </p:sp>
      <p:sp>
        <p:nvSpPr>
          <p:cNvPr id="3" name="Content Placeholder 2"/>
          <p:cNvSpPr>
            <a:spLocks noGrp="1"/>
          </p:cNvSpPr>
          <p:nvPr>
            <p:ph idx="1"/>
          </p:nvPr>
        </p:nvSpPr>
        <p:spPr>
          <a:xfrm>
            <a:off x="1117601" y="2362201"/>
            <a:ext cx="10257367" cy="37242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11"/>
          <p:cNvSpPr>
            <a:spLocks noGrp="1" noChangeArrowheads="1"/>
          </p:cNvSpPr>
          <p:nvPr>
            <p:ph type="dt" sz="half" idx="10"/>
          </p:nvPr>
        </p:nvSpPr>
        <p:spPr>
          <a:xfrm>
            <a:off x="3251201" y="6248401"/>
            <a:ext cx="2840567" cy="474663"/>
          </a:xfrm>
          <a:prstGeom prst="rect">
            <a:avLst/>
          </a:prstGeom>
          <a:ln/>
        </p:spPr>
        <p:txBody>
          <a:bodyPr/>
          <a:lstStyle>
            <a:lvl1pPr>
              <a:defRPr/>
            </a:lvl1pPr>
          </a:lstStyle>
          <a:p>
            <a:pPr>
              <a:defRPr/>
            </a:pPr>
            <a:endParaRPr lang="en-US"/>
          </a:p>
        </p:txBody>
      </p:sp>
      <p:sp>
        <p:nvSpPr>
          <p:cNvPr id="5" name="Rectangle 12"/>
          <p:cNvSpPr>
            <a:spLocks noGrp="1" noChangeArrowheads="1"/>
          </p:cNvSpPr>
          <p:nvPr>
            <p:ph type="ftr" sz="quarter" idx="11"/>
          </p:nvPr>
        </p:nvSpPr>
        <p:spPr>
          <a:xfrm>
            <a:off x="7721600" y="6248401"/>
            <a:ext cx="3862917" cy="474663"/>
          </a:xfrm>
          <a:prstGeom prst="rect">
            <a:avLst/>
          </a:prstGeom>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xfrm>
            <a:off x="112184" y="6242050"/>
            <a:ext cx="783167" cy="488950"/>
          </a:xfrm>
          <a:prstGeom prst="rect">
            <a:avLst/>
          </a:prstGeom>
          <a:ln/>
        </p:spPr>
        <p:txBody>
          <a:bodyPr/>
          <a:lstStyle>
            <a:lvl1pPr>
              <a:defRPr/>
            </a:lvl1pPr>
          </a:lstStyle>
          <a:p>
            <a:pPr>
              <a:defRPr/>
            </a:pPr>
            <a:fld id="{0E3B763E-5686-47D5-8232-54C298B2ACBF}" type="slidenum">
              <a:rPr lang="ar-SA" altLang="fa-IR"/>
              <a:pPr>
                <a:defRPr/>
              </a:pPr>
              <a:t>‹#›</a:t>
            </a:fld>
            <a:endParaRPr lang="en-US" altLang="fa-IR"/>
          </a:p>
        </p:txBody>
      </p:sp>
    </p:spTree>
    <p:extLst>
      <p:ext uri="{BB962C8B-B14F-4D97-AF65-F5344CB8AC3E}">
        <p14:creationId xmlns:p14="http://schemas.microsoft.com/office/powerpoint/2010/main" val="3978823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76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8220BB39-E762-4E17-B6C4-05914D805889}"/>
              </a:ext>
            </a:extLst>
          </p:cNvPr>
          <p:cNvSpPr>
            <a:spLocks noGrp="1"/>
          </p:cNvSpPr>
          <p:nvPr>
            <p:ph type="pic" sz="quarter" idx="27"/>
          </p:nvPr>
        </p:nvSpPr>
        <p:spPr>
          <a:xfrm>
            <a:off x="1748539" y="2"/>
            <a:ext cx="8694922" cy="6857996"/>
          </a:xfrm>
          <a:custGeom>
            <a:avLst/>
            <a:gdLst>
              <a:gd name="connsiteX0" fmla="*/ 2821319 w 8694922"/>
              <a:gd name="connsiteY0" fmla="*/ 1441449 h 6857996"/>
              <a:gd name="connsiteX1" fmla="*/ 1827544 w 8694922"/>
              <a:gd name="connsiteY1" fmla="*/ 3428998 h 6857996"/>
              <a:gd name="connsiteX2" fmla="*/ 2821319 w 8694922"/>
              <a:gd name="connsiteY2" fmla="*/ 5416547 h 6857996"/>
              <a:gd name="connsiteX3" fmla="*/ 5873603 w 8694922"/>
              <a:gd name="connsiteY3" fmla="*/ 5416547 h 6857996"/>
              <a:gd name="connsiteX4" fmla="*/ 6867378 w 8694922"/>
              <a:gd name="connsiteY4" fmla="*/ 3428998 h 6857996"/>
              <a:gd name="connsiteX5" fmla="*/ 5873603 w 8694922"/>
              <a:gd name="connsiteY5" fmla="*/ 1441449 h 6857996"/>
              <a:gd name="connsiteX6" fmla="*/ 1714500 w 8694922"/>
              <a:gd name="connsiteY6" fmla="*/ 0 h 6857996"/>
              <a:gd name="connsiteX7" fmla="*/ 6980422 w 8694922"/>
              <a:gd name="connsiteY7" fmla="*/ 0 h 6857996"/>
              <a:gd name="connsiteX8" fmla="*/ 8694922 w 8694922"/>
              <a:gd name="connsiteY8" fmla="*/ 3428998 h 6857996"/>
              <a:gd name="connsiteX9" fmla="*/ 6980422 w 8694922"/>
              <a:gd name="connsiteY9" fmla="*/ 6857996 h 6857996"/>
              <a:gd name="connsiteX10" fmla="*/ 1714500 w 8694922"/>
              <a:gd name="connsiteY10" fmla="*/ 6857996 h 6857996"/>
              <a:gd name="connsiteX11" fmla="*/ 0 w 8694922"/>
              <a:gd name="connsiteY11" fmla="*/ 3428998 h 6857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694922" h="6857996">
                <a:moveTo>
                  <a:pt x="2821319" y="1441449"/>
                </a:moveTo>
                <a:lnTo>
                  <a:pt x="1827544" y="3428998"/>
                </a:lnTo>
                <a:lnTo>
                  <a:pt x="2821319" y="5416547"/>
                </a:lnTo>
                <a:lnTo>
                  <a:pt x="5873603" y="5416547"/>
                </a:lnTo>
                <a:lnTo>
                  <a:pt x="6867378" y="3428998"/>
                </a:lnTo>
                <a:lnTo>
                  <a:pt x="5873603" y="1441449"/>
                </a:lnTo>
                <a:close/>
                <a:moveTo>
                  <a:pt x="1714500" y="0"/>
                </a:moveTo>
                <a:lnTo>
                  <a:pt x="6980422" y="0"/>
                </a:lnTo>
                <a:lnTo>
                  <a:pt x="8694922" y="3428998"/>
                </a:lnTo>
                <a:lnTo>
                  <a:pt x="6980422" y="6857996"/>
                </a:lnTo>
                <a:lnTo>
                  <a:pt x="1714500" y="6857996"/>
                </a:lnTo>
                <a:lnTo>
                  <a:pt x="0" y="3428998"/>
                </a:lnTo>
                <a:close/>
              </a:path>
            </a:pathLst>
          </a:custGeom>
          <a:pattFill prst="pct20">
            <a:fgClr>
              <a:schemeClr val="accent1"/>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4187680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5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xmlns="" id="{FB624A60-842C-4B97-940F-8149EE446D70}"/>
              </a:ext>
            </a:extLst>
          </p:cNvPr>
          <p:cNvSpPr>
            <a:spLocks noGrp="1"/>
          </p:cNvSpPr>
          <p:nvPr>
            <p:ph type="pic" sz="quarter" idx="12"/>
          </p:nvPr>
        </p:nvSpPr>
        <p:spPr>
          <a:xfrm>
            <a:off x="542924" y="311944"/>
            <a:ext cx="4895851" cy="6234112"/>
          </a:xfrm>
          <a:custGeom>
            <a:avLst/>
            <a:gdLst>
              <a:gd name="connsiteX0" fmla="*/ 2702609 w 4895851"/>
              <a:gd name="connsiteY0" fmla="*/ 4260056 h 6234112"/>
              <a:gd name="connsiteX1" fmla="*/ 4707842 w 4895851"/>
              <a:gd name="connsiteY1" fmla="*/ 4260056 h 6234112"/>
              <a:gd name="connsiteX2" fmla="*/ 4895851 w 4895851"/>
              <a:gd name="connsiteY2" fmla="*/ 4448065 h 6234112"/>
              <a:gd name="connsiteX3" fmla="*/ 4895851 w 4895851"/>
              <a:gd name="connsiteY3" fmla="*/ 6046103 h 6234112"/>
              <a:gd name="connsiteX4" fmla="*/ 4707842 w 4895851"/>
              <a:gd name="connsiteY4" fmla="*/ 6234112 h 6234112"/>
              <a:gd name="connsiteX5" fmla="*/ 2702609 w 4895851"/>
              <a:gd name="connsiteY5" fmla="*/ 6234112 h 6234112"/>
              <a:gd name="connsiteX6" fmla="*/ 2514600 w 4895851"/>
              <a:gd name="connsiteY6" fmla="*/ 6046103 h 6234112"/>
              <a:gd name="connsiteX7" fmla="*/ 2514600 w 4895851"/>
              <a:gd name="connsiteY7" fmla="*/ 4448065 h 6234112"/>
              <a:gd name="connsiteX8" fmla="*/ 2702609 w 4895851"/>
              <a:gd name="connsiteY8" fmla="*/ 4260056 h 6234112"/>
              <a:gd name="connsiteX9" fmla="*/ 226790 w 4895851"/>
              <a:gd name="connsiteY9" fmla="*/ 390525 h 6234112"/>
              <a:gd name="connsiteX10" fmla="*/ 2154461 w 4895851"/>
              <a:gd name="connsiteY10" fmla="*/ 390525 h 6234112"/>
              <a:gd name="connsiteX11" fmla="*/ 2381251 w 4895851"/>
              <a:gd name="connsiteY11" fmla="*/ 617315 h 6234112"/>
              <a:gd name="connsiteX12" fmla="*/ 2381251 w 4895851"/>
              <a:gd name="connsiteY12" fmla="*/ 5616797 h 6234112"/>
              <a:gd name="connsiteX13" fmla="*/ 2154461 w 4895851"/>
              <a:gd name="connsiteY13" fmla="*/ 5843587 h 6234112"/>
              <a:gd name="connsiteX14" fmla="*/ 226790 w 4895851"/>
              <a:gd name="connsiteY14" fmla="*/ 5843587 h 6234112"/>
              <a:gd name="connsiteX15" fmla="*/ 0 w 4895851"/>
              <a:gd name="connsiteY15" fmla="*/ 5616797 h 6234112"/>
              <a:gd name="connsiteX16" fmla="*/ 0 w 4895851"/>
              <a:gd name="connsiteY16" fmla="*/ 617315 h 6234112"/>
              <a:gd name="connsiteX17" fmla="*/ 226790 w 4895851"/>
              <a:gd name="connsiteY17" fmla="*/ 390525 h 6234112"/>
              <a:gd name="connsiteX18" fmla="*/ 2741390 w 4895851"/>
              <a:gd name="connsiteY18" fmla="*/ 0 h 6234112"/>
              <a:gd name="connsiteX19" fmla="*/ 4669061 w 4895851"/>
              <a:gd name="connsiteY19" fmla="*/ 0 h 6234112"/>
              <a:gd name="connsiteX20" fmla="*/ 4895851 w 4895851"/>
              <a:gd name="connsiteY20" fmla="*/ 226790 h 6234112"/>
              <a:gd name="connsiteX21" fmla="*/ 4895851 w 4895851"/>
              <a:gd name="connsiteY21" fmla="*/ 3899916 h 6234112"/>
              <a:gd name="connsiteX22" fmla="*/ 4669061 w 4895851"/>
              <a:gd name="connsiteY22" fmla="*/ 4126706 h 6234112"/>
              <a:gd name="connsiteX23" fmla="*/ 2741390 w 4895851"/>
              <a:gd name="connsiteY23" fmla="*/ 4126706 h 6234112"/>
              <a:gd name="connsiteX24" fmla="*/ 2514600 w 4895851"/>
              <a:gd name="connsiteY24" fmla="*/ 3899916 h 6234112"/>
              <a:gd name="connsiteX25" fmla="*/ 2514600 w 4895851"/>
              <a:gd name="connsiteY25" fmla="*/ 226790 h 6234112"/>
              <a:gd name="connsiteX26" fmla="*/ 2741390 w 4895851"/>
              <a:gd name="connsiteY26" fmla="*/ 0 h 6234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895851" h="6234112">
                <a:moveTo>
                  <a:pt x="2702609" y="4260056"/>
                </a:moveTo>
                <a:lnTo>
                  <a:pt x="4707842" y="4260056"/>
                </a:lnTo>
                <a:cubicBezTo>
                  <a:pt x="4811677" y="4260056"/>
                  <a:pt x="4895851" y="4344230"/>
                  <a:pt x="4895851" y="4448065"/>
                </a:cubicBezTo>
                <a:lnTo>
                  <a:pt x="4895851" y="6046103"/>
                </a:lnTo>
                <a:cubicBezTo>
                  <a:pt x="4895851" y="6149938"/>
                  <a:pt x="4811677" y="6234112"/>
                  <a:pt x="4707842" y="6234112"/>
                </a:cubicBezTo>
                <a:lnTo>
                  <a:pt x="2702609" y="6234112"/>
                </a:lnTo>
                <a:cubicBezTo>
                  <a:pt x="2598774" y="6234112"/>
                  <a:pt x="2514600" y="6149938"/>
                  <a:pt x="2514600" y="6046103"/>
                </a:cubicBezTo>
                <a:lnTo>
                  <a:pt x="2514600" y="4448065"/>
                </a:lnTo>
                <a:cubicBezTo>
                  <a:pt x="2514600" y="4344230"/>
                  <a:pt x="2598774" y="4260056"/>
                  <a:pt x="2702609" y="4260056"/>
                </a:cubicBezTo>
                <a:close/>
                <a:moveTo>
                  <a:pt x="226790" y="390525"/>
                </a:moveTo>
                <a:lnTo>
                  <a:pt x="2154461" y="390525"/>
                </a:lnTo>
                <a:cubicBezTo>
                  <a:pt x="2279714" y="390525"/>
                  <a:pt x="2381251" y="492062"/>
                  <a:pt x="2381251" y="617315"/>
                </a:cubicBezTo>
                <a:lnTo>
                  <a:pt x="2381251" y="5616797"/>
                </a:lnTo>
                <a:cubicBezTo>
                  <a:pt x="2381251" y="5742050"/>
                  <a:pt x="2279714" y="5843587"/>
                  <a:pt x="2154461" y="5843587"/>
                </a:cubicBezTo>
                <a:lnTo>
                  <a:pt x="226790" y="5843587"/>
                </a:lnTo>
                <a:cubicBezTo>
                  <a:pt x="101537" y="5843587"/>
                  <a:pt x="0" y="5742050"/>
                  <a:pt x="0" y="5616797"/>
                </a:cubicBezTo>
                <a:lnTo>
                  <a:pt x="0" y="617315"/>
                </a:lnTo>
                <a:cubicBezTo>
                  <a:pt x="0" y="492062"/>
                  <a:pt x="101537" y="390525"/>
                  <a:pt x="226790" y="390525"/>
                </a:cubicBezTo>
                <a:close/>
                <a:moveTo>
                  <a:pt x="2741390" y="0"/>
                </a:moveTo>
                <a:lnTo>
                  <a:pt x="4669061" y="0"/>
                </a:lnTo>
                <a:cubicBezTo>
                  <a:pt x="4794314" y="0"/>
                  <a:pt x="4895851" y="101537"/>
                  <a:pt x="4895851" y="226790"/>
                </a:cubicBezTo>
                <a:lnTo>
                  <a:pt x="4895851" y="3899916"/>
                </a:lnTo>
                <a:cubicBezTo>
                  <a:pt x="4895851" y="4025169"/>
                  <a:pt x="4794314" y="4126706"/>
                  <a:pt x="4669061" y="4126706"/>
                </a:cubicBezTo>
                <a:lnTo>
                  <a:pt x="2741390" y="4126706"/>
                </a:lnTo>
                <a:cubicBezTo>
                  <a:pt x="2616137" y="4126706"/>
                  <a:pt x="2514600" y="4025169"/>
                  <a:pt x="2514600" y="3899916"/>
                </a:cubicBezTo>
                <a:lnTo>
                  <a:pt x="2514600" y="226790"/>
                </a:lnTo>
                <a:cubicBezTo>
                  <a:pt x="2514600" y="101537"/>
                  <a:pt x="2616137" y="0"/>
                  <a:pt x="2741390" y="0"/>
                </a:cubicBezTo>
                <a:close/>
              </a:path>
            </a:pathLst>
          </a:custGeom>
          <a:pattFill prst="pct20">
            <a:fgClr>
              <a:schemeClr val="accent1"/>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3339147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1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xmlns="" id="{7EE0C536-BC56-44D8-887C-24A801E2E234}"/>
              </a:ext>
            </a:extLst>
          </p:cNvPr>
          <p:cNvSpPr>
            <a:spLocks noGrp="1"/>
          </p:cNvSpPr>
          <p:nvPr>
            <p:ph type="pic" sz="quarter" idx="10"/>
          </p:nvPr>
        </p:nvSpPr>
        <p:spPr>
          <a:xfrm>
            <a:off x="3733799" y="1504950"/>
            <a:ext cx="2838451" cy="4357687"/>
          </a:xfrm>
          <a:prstGeom prst="roundRect">
            <a:avLst/>
          </a:prstGeom>
          <a:pattFill prst="pct20">
            <a:fgClr>
              <a:schemeClr val="accent1"/>
            </a:fgClr>
            <a:bgClr>
              <a:schemeClr val="bg1"/>
            </a:bgClr>
          </a:pattFill>
        </p:spPr>
        <p:txBody>
          <a:bodyPr/>
          <a:lstStyle/>
          <a:p>
            <a:endParaRPr lang="en-US"/>
          </a:p>
        </p:txBody>
      </p:sp>
      <p:sp>
        <p:nvSpPr>
          <p:cNvPr id="3" name="Picture Placeholder 5">
            <a:extLst>
              <a:ext uri="{FF2B5EF4-FFF2-40B4-BE49-F238E27FC236}">
                <a16:creationId xmlns:a16="http://schemas.microsoft.com/office/drawing/2014/main" xmlns="" id="{9C0DC9C6-DBBA-4128-8BDC-6ACCCCE7BCF1}"/>
              </a:ext>
            </a:extLst>
          </p:cNvPr>
          <p:cNvSpPr>
            <a:spLocks noGrp="1"/>
          </p:cNvSpPr>
          <p:nvPr>
            <p:ph type="pic" sz="quarter" idx="11"/>
          </p:nvPr>
        </p:nvSpPr>
        <p:spPr>
          <a:xfrm>
            <a:off x="714374" y="1504950"/>
            <a:ext cx="2838451" cy="4357687"/>
          </a:xfrm>
          <a:prstGeom prst="roundRect">
            <a:avLst/>
          </a:prstGeom>
          <a:pattFill prst="pct20">
            <a:fgClr>
              <a:schemeClr val="accent1"/>
            </a:fgClr>
            <a:bgClr>
              <a:schemeClr val="bg1"/>
            </a:bgClr>
          </a:pattFill>
        </p:spPr>
        <p:txBody>
          <a:bodyPr/>
          <a:lstStyle/>
          <a:p>
            <a:endParaRPr lang="en-US"/>
          </a:p>
        </p:txBody>
      </p:sp>
    </p:spTree>
    <p:extLst>
      <p:ext uri="{BB962C8B-B14F-4D97-AF65-F5344CB8AC3E}">
        <p14:creationId xmlns:p14="http://schemas.microsoft.com/office/powerpoint/2010/main" val="2724960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0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B08A15C4-12FD-4EB0-8B3D-70473BD0AADF}"/>
              </a:ext>
            </a:extLst>
          </p:cNvPr>
          <p:cNvSpPr>
            <a:spLocks noGrp="1"/>
          </p:cNvSpPr>
          <p:nvPr>
            <p:ph type="pic" sz="quarter" idx="12"/>
          </p:nvPr>
        </p:nvSpPr>
        <p:spPr>
          <a:xfrm>
            <a:off x="8477250" y="738939"/>
            <a:ext cx="2838450" cy="2998871"/>
          </a:xfrm>
          <a:prstGeom prst="roundRect">
            <a:avLst>
              <a:gd name="adj" fmla="val 9997"/>
            </a:avLst>
          </a:prstGeom>
          <a:pattFill prst="pct20">
            <a:fgClr>
              <a:schemeClr val="accent1"/>
            </a:fgClr>
            <a:bgClr>
              <a:schemeClr val="bg1"/>
            </a:bgClr>
          </a:pattFill>
        </p:spPr>
        <p:txBody>
          <a:bodyPr/>
          <a:lstStyle/>
          <a:p>
            <a:endParaRPr lang="en-US"/>
          </a:p>
        </p:txBody>
      </p:sp>
      <p:sp>
        <p:nvSpPr>
          <p:cNvPr id="8" name="Picture Placeholder 2">
            <a:extLst>
              <a:ext uri="{FF2B5EF4-FFF2-40B4-BE49-F238E27FC236}">
                <a16:creationId xmlns:a16="http://schemas.microsoft.com/office/drawing/2014/main" xmlns="" id="{23008B88-BD6A-420D-A123-B3A0C0388F00}"/>
              </a:ext>
            </a:extLst>
          </p:cNvPr>
          <p:cNvSpPr>
            <a:spLocks noGrp="1"/>
          </p:cNvSpPr>
          <p:nvPr>
            <p:ph type="pic" sz="quarter" idx="13"/>
          </p:nvPr>
        </p:nvSpPr>
        <p:spPr>
          <a:xfrm>
            <a:off x="5305425" y="738939"/>
            <a:ext cx="2838450" cy="2998871"/>
          </a:xfrm>
          <a:prstGeom prst="roundRect">
            <a:avLst>
              <a:gd name="adj" fmla="val 9997"/>
            </a:avLst>
          </a:prstGeom>
          <a:pattFill prst="pct20">
            <a:fgClr>
              <a:schemeClr val="accent1"/>
            </a:fgClr>
            <a:bgClr>
              <a:schemeClr val="bg1"/>
            </a:bgClr>
          </a:pattFill>
        </p:spPr>
        <p:txBody>
          <a:bodyPr/>
          <a:lstStyle/>
          <a:p>
            <a:endParaRPr lang="en-US"/>
          </a:p>
        </p:txBody>
      </p:sp>
    </p:spTree>
    <p:extLst>
      <p:ext uri="{BB962C8B-B14F-4D97-AF65-F5344CB8AC3E}">
        <p14:creationId xmlns:p14="http://schemas.microsoft.com/office/powerpoint/2010/main" val="565868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1_Custom Layout">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xmlns="" id="{C3C7DE4D-996F-419C-AA24-6275D7B4CF8C}"/>
              </a:ext>
            </a:extLst>
          </p:cNvPr>
          <p:cNvSpPr>
            <a:spLocks noGrp="1"/>
          </p:cNvSpPr>
          <p:nvPr>
            <p:ph type="pic" sz="quarter" idx="11"/>
          </p:nvPr>
        </p:nvSpPr>
        <p:spPr>
          <a:xfrm>
            <a:off x="0" y="0"/>
            <a:ext cx="6096000" cy="6858000"/>
          </a:xfrm>
          <a:prstGeom prst="rect">
            <a:avLst/>
          </a:prstGeom>
          <a:pattFill prst="pct20">
            <a:fgClr>
              <a:schemeClr val="accent1"/>
            </a:fgClr>
            <a:bgClr>
              <a:schemeClr val="bg1"/>
            </a:bgClr>
          </a:pattFill>
        </p:spPr>
        <p:txBody>
          <a:bodyPr/>
          <a:lstStyle/>
          <a:p>
            <a:endParaRPr lang="en-US"/>
          </a:p>
        </p:txBody>
      </p:sp>
    </p:spTree>
    <p:extLst>
      <p:ext uri="{BB962C8B-B14F-4D97-AF65-F5344CB8AC3E}">
        <p14:creationId xmlns:p14="http://schemas.microsoft.com/office/powerpoint/2010/main" val="985961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5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653F6425-E254-42DF-8CEE-05AD77A74DC6}"/>
              </a:ext>
            </a:extLst>
          </p:cNvPr>
          <p:cNvSpPr>
            <a:spLocks noGrp="1"/>
          </p:cNvSpPr>
          <p:nvPr>
            <p:ph type="pic" sz="quarter" idx="11"/>
          </p:nvPr>
        </p:nvSpPr>
        <p:spPr>
          <a:xfrm>
            <a:off x="5876924" y="981075"/>
            <a:ext cx="5400675" cy="4895850"/>
          </a:xfrm>
          <a:prstGeom prst="rect">
            <a:avLst/>
          </a:prstGeom>
          <a:pattFill prst="pct20">
            <a:fgClr>
              <a:schemeClr val="accent1"/>
            </a:fgClr>
            <a:bgClr>
              <a:schemeClr val="bg1"/>
            </a:bgClr>
          </a:pattFill>
        </p:spPr>
        <p:txBody>
          <a:bodyPr/>
          <a:lstStyle/>
          <a:p>
            <a:endParaRPr lang="en-US"/>
          </a:p>
        </p:txBody>
      </p:sp>
    </p:spTree>
    <p:extLst>
      <p:ext uri="{BB962C8B-B14F-4D97-AF65-F5344CB8AC3E}">
        <p14:creationId xmlns:p14="http://schemas.microsoft.com/office/powerpoint/2010/main" val="3866823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9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1810356B-B2C1-4AE3-B0DE-843FF75BDD1A}"/>
              </a:ext>
            </a:extLst>
          </p:cNvPr>
          <p:cNvSpPr>
            <a:spLocks noGrp="1"/>
          </p:cNvSpPr>
          <p:nvPr>
            <p:ph type="pic" sz="quarter" idx="25"/>
          </p:nvPr>
        </p:nvSpPr>
        <p:spPr>
          <a:xfrm>
            <a:off x="523877" y="2085975"/>
            <a:ext cx="2628900" cy="4772025"/>
          </a:xfrm>
          <a:prstGeom prst="rect">
            <a:avLst/>
          </a:prstGeom>
          <a:pattFill prst="pct20">
            <a:fgClr>
              <a:schemeClr val="accent1"/>
            </a:fgClr>
            <a:bgClr>
              <a:schemeClr val="bg1"/>
            </a:bgClr>
          </a:pattFill>
        </p:spPr>
        <p:txBody>
          <a:bodyPr/>
          <a:lstStyle/>
          <a:p>
            <a:endParaRPr lang="en-ID"/>
          </a:p>
        </p:txBody>
      </p:sp>
      <p:sp>
        <p:nvSpPr>
          <p:cNvPr id="5" name="Picture Placeholder 2">
            <a:extLst>
              <a:ext uri="{FF2B5EF4-FFF2-40B4-BE49-F238E27FC236}">
                <a16:creationId xmlns:a16="http://schemas.microsoft.com/office/drawing/2014/main" xmlns="" id="{BD4C780A-FEA2-4BC7-A31C-26FB87A5A465}"/>
              </a:ext>
            </a:extLst>
          </p:cNvPr>
          <p:cNvSpPr>
            <a:spLocks noGrp="1"/>
          </p:cNvSpPr>
          <p:nvPr>
            <p:ph type="pic" sz="quarter" idx="26"/>
          </p:nvPr>
        </p:nvSpPr>
        <p:spPr>
          <a:xfrm>
            <a:off x="3362326" y="2085975"/>
            <a:ext cx="2628900" cy="4772025"/>
          </a:xfrm>
          <a:prstGeom prst="rect">
            <a:avLst/>
          </a:prstGeom>
          <a:pattFill prst="pct20">
            <a:fgClr>
              <a:schemeClr val="accent1"/>
            </a:fgClr>
            <a:bgClr>
              <a:schemeClr val="bg1"/>
            </a:bgClr>
          </a:pattFill>
        </p:spPr>
        <p:txBody>
          <a:bodyPr/>
          <a:lstStyle/>
          <a:p>
            <a:endParaRPr lang="en-ID"/>
          </a:p>
        </p:txBody>
      </p:sp>
      <p:sp>
        <p:nvSpPr>
          <p:cNvPr id="6" name="Picture Placeholder 2">
            <a:extLst>
              <a:ext uri="{FF2B5EF4-FFF2-40B4-BE49-F238E27FC236}">
                <a16:creationId xmlns:a16="http://schemas.microsoft.com/office/drawing/2014/main" xmlns="" id="{5BD92314-46D6-4570-9834-6E31FB70E8D8}"/>
              </a:ext>
            </a:extLst>
          </p:cNvPr>
          <p:cNvSpPr>
            <a:spLocks noGrp="1"/>
          </p:cNvSpPr>
          <p:nvPr>
            <p:ph type="pic" sz="quarter" idx="27"/>
          </p:nvPr>
        </p:nvSpPr>
        <p:spPr>
          <a:xfrm>
            <a:off x="6200775" y="2085975"/>
            <a:ext cx="2628900" cy="4772025"/>
          </a:xfrm>
          <a:prstGeom prst="rect">
            <a:avLst/>
          </a:prstGeom>
          <a:pattFill prst="pct20">
            <a:fgClr>
              <a:schemeClr val="accent1"/>
            </a:fgClr>
            <a:bgClr>
              <a:schemeClr val="bg1"/>
            </a:bgClr>
          </a:pattFill>
        </p:spPr>
        <p:txBody>
          <a:bodyPr/>
          <a:lstStyle/>
          <a:p>
            <a:endParaRPr lang="en-ID"/>
          </a:p>
        </p:txBody>
      </p:sp>
      <p:sp>
        <p:nvSpPr>
          <p:cNvPr id="7" name="Picture Placeholder 2">
            <a:extLst>
              <a:ext uri="{FF2B5EF4-FFF2-40B4-BE49-F238E27FC236}">
                <a16:creationId xmlns:a16="http://schemas.microsoft.com/office/drawing/2014/main" xmlns="" id="{0669C55B-B876-460F-B07B-DE6BB78EB726}"/>
              </a:ext>
            </a:extLst>
          </p:cNvPr>
          <p:cNvSpPr>
            <a:spLocks noGrp="1"/>
          </p:cNvSpPr>
          <p:nvPr>
            <p:ph type="pic" sz="quarter" idx="28"/>
          </p:nvPr>
        </p:nvSpPr>
        <p:spPr>
          <a:xfrm>
            <a:off x="9039224" y="2085974"/>
            <a:ext cx="2628900" cy="4772025"/>
          </a:xfrm>
          <a:prstGeom prst="rect">
            <a:avLst/>
          </a:prstGeom>
          <a:pattFill prst="pct20">
            <a:fgClr>
              <a:schemeClr val="accent1"/>
            </a:fgClr>
            <a:bgClr>
              <a:schemeClr val="bg1"/>
            </a:bgClr>
          </a:pattFill>
        </p:spPr>
        <p:txBody>
          <a:bodyPr/>
          <a:lstStyle/>
          <a:p>
            <a:endParaRPr lang="en-ID"/>
          </a:p>
        </p:txBody>
      </p:sp>
    </p:spTree>
    <p:extLst>
      <p:ext uri="{BB962C8B-B14F-4D97-AF65-F5344CB8AC3E}">
        <p14:creationId xmlns:p14="http://schemas.microsoft.com/office/powerpoint/2010/main" val="4262719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2_Custom Layout">
    <p:spTree>
      <p:nvGrpSpPr>
        <p:cNvPr id="1" name=""/>
        <p:cNvGrpSpPr/>
        <p:nvPr/>
      </p:nvGrpSpPr>
      <p:grpSpPr>
        <a:xfrm>
          <a:off x="0" y="0"/>
          <a:ext cx="0" cy="0"/>
          <a:chOff x="0" y="0"/>
          <a:chExt cx="0" cy="0"/>
        </a:xfrm>
      </p:grpSpPr>
      <p:sp>
        <p:nvSpPr>
          <p:cNvPr id="16" name="Picture Placeholder 2">
            <a:extLst>
              <a:ext uri="{FF2B5EF4-FFF2-40B4-BE49-F238E27FC236}">
                <a16:creationId xmlns:a16="http://schemas.microsoft.com/office/drawing/2014/main" xmlns="" id="{5223FDD9-D6F7-4B73-8C01-A0EABA4736EF}"/>
              </a:ext>
            </a:extLst>
          </p:cNvPr>
          <p:cNvSpPr>
            <a:spLocks noGrp="1"/>
          </p:cNvSpPr>
          <p:nvPr>
            <p:ph type="pic" sz="quarter" idx="29"/>
          </p:nvPr>
        </p:nvSpPr>
        <p:spPr>
          <a:xfrm>
            <a:off x="6972300" y="0"/>
            <a:ext cx="5219700" cy="6858000"/>
          </a:xfrm>
          <a:prstGeom prst="rect">
            <a:avLst/>
          </a:prstGeom>
          <a:pattFill prst="pct20">
            <a:fgClr>
              <a:schemeClr val="accent1"/>
            </a:fgClr>
            <a:bgClr>
              <a:schemeClr val="bg1"/>
            </a:bgClr>
          </a:pattFill>
        </p:spPr>
        <p:txBody>
          <a:bodyPr/>
          <a:lstStyle/>
          <a:p>
            <a:endParaRPr lang="en-ID"/>
          </a:p>
        </p:txBody>
      </p:sp>
    </p:spTree>
    <p:extLst>
      <p:ext uri="{BB962C8B-B14F-4D97-AF65-F5344CB8AC3E}">
        <p14:creationId xmlns:p14="http://schemas.microsoft.com/office/powerpoint/2010/main" val="426542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5738885"/>
      </p:ext>
    </p:extLst>
  </p:cSld>
  <p:clrMap bg1="lt1" tx1="dk1" bg2="lt2" tx2="dk2" accent1="accent1" accent2="accent2" accent3="accent3" accent4="accent4" accent5="accent5" accent6="accent6" hlink="hlink" folHlink="folHlink"/>
  <p:sldLayoutIdLst>
    <p:sldLayoutId id="2147483786" r:id="rId1"/>
    <p:sldLayoutId id="2147483916" r:id="rId2"/>
    <p:sldLayoutId id="2147483897" r:id="rId3"/>
    <p:sldLayoutId id="2147483867" r:id="rId4"/>
    <p:sldLayoutId id="2147483907" r:id="rId5"/>
    <p:sldLayoutId id="2147483908" r:id="rId6"/>
    <p:sldLayoutId id="2147483891" r:id="rId7"/>
    <p:sldLayoutId id="2147483884" r:id="rId8"/>
    <p:sldLayoutId id="2147483902" r:id="rId9"/>
    <p:sldLayoutId id="2147483894" r:id="rId10"/>
    <p:sldLayoutId id="2147483821" r:id="rId11"/>
    <p:sldLayoutId id="2147483838" r:id="rId12"/>
    <p:sldLayoutId id="2147483913" r:id="rId13"/>
    <p:sldLayoutId id="2147483917"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microsoft.com/office/2007/relationships/hdphoto" Target="../media/hdphoto1.wdp"/></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microsoft.com/office/2007/relationships/hdphoto" Target="../media/hdphoto1.wdp"/></Relationships>
</file>

<file path=ppt/slides/_rels/slide26.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microsoft.com/office/2007/relationships/hdphoto" Target="../media/hdphoto1.wdp"/><Relationship Id="rId9" Type="http://schemas.microsoft.com/office/2007/relationships/diagramDrawing" Target="../diagrams/drawing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microsoft.com/office/2007/relationships/hdphoto" Target="../media/hdphoto1.wdp"/></Relationships>
</file>

<file path=ppt/slides/_rels/slide28.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1.png"/><Relationship Id="rId7" Type="http://schemas.openxmlformats.org/officeDocument/2006/relationships/diagramQuickStyle" Target="../diagrams/quickStyle2.xml"/><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diagramLayout" Target="../diagrams/layout2.xml"/><Relationship Id="rId5" Type="http://schemas.openxmlformats.org/officeDocument/2006/relationships/diagramData" Target="../diagrams/data2.xml"/><Relationship Id="rId4" Type="http://schemas.microsoft.com/office/2007/relationships/hdphoto" Target="../media/hdphoto1.wdp"/><Relationship Id="rId9" Type="http://schemas.microsoft.com/office/2007/relationships/diagramDrawing" Target="../diagrams/drawing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136329"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endParaRPr lang="en-US" dirty="0"/>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377661" y="1705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chemeClr val="tx1"/>
              </a:solidFill>
              <a:cs typeface="Nasim" panose="00000700000000000000" pitchFamily="2" charset="-78"/>
            </a:endParaRPr>
          </a:p>
        </p:txBody>
      </p:sp>
      <p:sp>
        <p:nvSpPr>
          <p:cNvPr id="4" name="Rounded Rectangle 3"/>
          <p:cNvSpPr/>
          <p:nvPr/>
        </p:nvSpPr>
        <p:spPr>
          <a:xfrm>
            <a:off x="1800725" y="1478206"/>
            <a:ext cx="8354860" cy="1391365"/>
          </a:xfrm>
          <a:prstGeom prst="roundRect">
            <a:avLst/>
          </a:prstGeom>
          <a:solidFill>
            <a:schemeClr val="accent2">
              <a:lumMod val="75000"/>
            </a:schemeClr>
          </a:solidFill>
          <a:scene3d>
            <a:camera prst="orthographicFront"/>
            <a:lightRig rig="threePt" dir="t"/>
          </a:scene3d>
          <a:sp3d>
            <a:bevelT prst="angle"/>
          </a:sp3d>
        </p:spPr>
        <p:style>
          <a:lnRef idx="0">
            <a:schemeClr val="accent4"/>
          </a:lnRef>
          <a:fillRef idx="3">
            <a:schemeClr val="accent4"/>
          </a:fillRef>
          <a:effectRef idx="3">
            <a:schemeClr val="accent4"/>
          </a:effectRef>
          <a:fontRef idx="minor">
            <a:schemeClr val="lt1"/>
          </a:fontRef>
        </p:style>
        <p:txBody>
          <a:bodyPr rtlCol="0" anchor="ctr"/>
          <a:lstStyle/>
          <a:p>
            <a:pPr algn="ctr"/>
            <a:r>
              <a:rPr lang="fa-IR" sz="3600" b="1" dirty="0" smtClean="0">
                <a:cs typeface="B Zar" panose="00000400000000000000" pitchFamily="2" charset="-78"/>
              </a:rPr>
              <a:t>طرحواره درمانی</a:t>
            </a:r>
            <a:endParaRPr lang="en-US" sz="3600" b="1" dirty="0">
              <a:cs typeface="B Zar" panose="00000400000000000000" pitchFamily="2" charset="-78"/>
            </a:endParaRPr>
          </a:p>
        </p:txBody>
      </p:sp>
      <p:sp>
        <p:nvSpPr>
          <p:cNvPr id="7" name="Rounded Rectangle 6"/>
          <p:cNvSpPr/>
          <p:nvPr/>
        </p:nvSpPr>
        <p:spPr>
          <a:xfrm>
            <a:off x="2054268" y="3138508"/>
            <a:ext cx="7891397" cy="1220550"/>
          </a:xfrm>
          <a:prstGeom prst="roundRect">
            <a:avLst/>
          </a:prstGeom>
          <a:solidFill>
            <a:schemeClr val="accent1">
              <a:lumMod val="60000"/>
              <a:lumOff val="40000"/>
            </a:schemeClr>
          </a:solidFill>
          <a:scene3d>
            <a:camera prst="orthographicFront"/>
            <a:lightRig rig="threePt" dir="t"/>
          </a:scene3d>
          <a:sp3d>
            <a:bevelT prst="angle"/>
          </a:sp3d>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3200" b="1" dirty="0" smtClean="0">
                <a:solidFill>
                  <a:srgbClr val="002060"/>
                </a:solidFill>
              </a:rPr>
              <a:t>SCHEMA THERAPY</a:t>
            </a:r>
            <a:endParaRPr lang="en-US" sz="3200" b="1" dirty="0">
              <a:solidFill>
                <a:srgbClr val="002060"/>
              </a:solidFill>
            </a:endParaRPr>
          </a:p>
        </p:txBody>
      </p:sp>
    </p:spTree>
    <p:extLst>
      <p:ext uri="{BB962C8B-B14F-4D97-AF65-F5344CB8AC3E}">
        <p14:creationId xmlns:p14="http://schemas.microsoft.com/office/powerpoint/2010/main" val="8634316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6"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200000"/>
              </a:lnSpc>
            </a:pPr>
            <a:r>
              <a:rPr lang="fa-IR" altLang="en-US" sz="3200" b="1" dirty="0">
                <a:cs typeface="B Zar" panose="00000400000000000000" pitchFamily="2" charset="-78"/>
              </a:rPr>
              <a:t>طرحواره به طور کلی به عنوان ساختار، قالب یا چهارچوب </a:t>
            </a:r>
            <a:r>
              <a:rPr lang="fa-IR" altLang="en-US" sz="3200" b="1" dirty="0" smtClean="0">
                <a:cs typeface="B Zar" panose="00000400000000000000" pitchFamily="2" charset="-78"/>
              </a:rPr>
              <a:t>تعریف می </a:t>
            </a:r>
            <a:r>
              <a:rPr lang="fa-IR" altLang="en-US" sz="3200" b="1" dirty="0">
                <a:cs typeface="B Zar" panose="00000400000000000000" pitchFamily="2" charset="-78"/>
              </a:rPr>
              <a:t>شود. </a:t>
            </a:r>
          </a:p>
          <a:p>
            <a:pPr algn="r" rtl="1">
              <a:lnSpc>
                <a:spcPct val="200000"/>
              </a:lnSpc>
            </a:pPr>
            <a:r>
              <a:rPr lang="fa-IR" altLang="en-US" sz="3200" b="1" dirty="0">
                <a:cs typeface="B Zar" panose="00000400000000000000" pitchFamily="2" charset="-78"/>
              </a:rPr>
              <a:t>شاید بتوان گفت طرحواره یک بسته حافظه ای که محتوای آن را آموزه های فرد در طول زمان شکل می دهد. </a:t>
            </a: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altLang="en-US" sz="2800" b="1" dirty="0">
                <a:solidFill>
                  <a:srgbClr val="C00000"/>
                </a:solidFill>
                <a:cs typeface="B Zar" panose="00000400000000000000" pitchFamily="2" charset="-78"/>
              </a:rPr>
              <a:t> تعریف طرحواره</a:t>
            </a:r>
            <a:endParaRPr lang="en-US" sz="2800" b="1" dirty="0">
              <a:solidFill>
                <a:srgbClr val="C00000"/>
              </a:solidFill>
              <a:cs typeface="B Zar" panose="00000400000000000000" pitchFamily="2" charset="-78"/>
            </a:endParaRPr>
          </a:p>
        </p:txBody>
      </p:sp>
    </p:spTree>
    <p:extLst>
      <p:ext uri="{BB962C8B-B14F-4D97-AF65-F5344CB8AC3E}">
        <p14:creationId xmlns:p14="http://schemas.microsoft.com/office/powerpoint/2010/main" val="863431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6"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200000"/>
              </a:lnSpc>
            </a:pPr>
            <a:r>
              <a:rPr lang="fa-IR" altLang="en-US" sz="3200" b="1" dirty="0" smtClean="0">
                <a:cs typeface="B Zar" panose="00000400000000000000" pitchFamily="2" charset="-78"/>
              </a:rPr>
              <a:t>طرحواره </a:t>
            </a:r>
            <a:r>
              <a:rPr lang="fa-IR" altLang="en-US" sz="3200" b="1" dirty="0">
                <a:cs typeface="B Zar" panose="00000400000000000000" pitchFamily="2" charset="-78"/>
              </a:rPr>
              <a:t>بازنمایی انتزاعی خصوصیات متمایزکننده یک واقعیت است. به عبارتی دیگر، طرحی کلی از عناصر برجسته یک واقعه را طرحواره گویند. </a:t>
            </a: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altLang="en-US" sz="2800" b="1" dirty="0">
                <a:solidFill>
                  <a:srgbClr val="C00000"/>
                </a:solidFill>
                <a:cs typeface="B Zar" panose="00000400000000000000" pitchFamily="2" charset="-78"/>
              </a:rPr>
              <a:t> تعریف طرحواره</a:t>
            </a:r>
            <a:endParaRPr lang="en-US" sz="2800" b="1" dirty="0">
              <a:solidFill>
                <a:srgbClr val="C00000"/>
              </a:solidFill>
              <a:cs typeface="B Zar" panose="00000400000000000000" pitchFamily="2" charset="-78"/>
            </a:endParaRPr>
          </a:p>
        </p:txBody>
      </p:sp>
    </p:spTree>
    <p:extLst>
      <p:ext uri="{BB962C8B-B14F-4D97-AF65-F5344CB8AC3E}">
        <p14:creationId xmlns:p14="http://schemas.microsoft.com/office/powerpoint/2010/main" val="9151427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6"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150000"/>
              </a:lnSpc>
            </a:pPr>
            <a:r>
              <a:rPr lang="fa-IR" altLang="en-US" sz="2800" b="1" dirty="0" smtClean="0">
                <a:cs typeface="B Zar" panose="00000400000000000000" pitchFamily="2" charset="-78"/>
              </a:rPr>
              <a:t>طرحواره</a:t>
            </a:r>
            <a:r>
              <a:rPr lang="fa-IR" altLang="en-US" sz="2800" b="1" dirty="0">
                <a:cs typeface="B Zar" panose="00000400000000000000" pitchFamily="2" charset="-78"/>
              </a:rPr>
              <a:t>، ساختاری شناختی به منظور سرند، رمزگردانی و ارزیابی محرکی است که موجود زنده در معرض آن قرار گرفته است. </a:t>
            </a:r>
          </a:p>
          <a:p>
            <a:pPr algn="r" rtl="1">
              <a:lnSpc>
                <a:spcPct val="150000"/>
              </a:lnSpc>
            </a:pPr>
            <a:endParaRPr lang="fa-IR" altLang="en-US" sz="2800" b="1" dirty="0">
              <a:cs typeface="B Zar" panose="00000400000000000000" pitchFamily="2" charset="-78"/>
            </a:endParaRPr>
          </a:p>
          <a:p>
            <a:pPr algn="r" rtl="1">
              <a:lnSpc>
                <a:spcPct val="150000"/>
              </a:lnSpc>
            </a:pPr>
            <a:r>
              <a:rPr lang="fa-IR" altLang="en-US" sz="2800" b="1" dirty="0">
                <a:cs typeface="B Zar" panose="00000400000000000000" pitchFamily="2" charset="-78"/>
              </a:rPr>
              <a:t>محتوای طرحواه ها شامل کلیه جنبه های آگاهانه و ناآگاهانه زندگی شخص است</a:t>
            </a:r>
            <a:r>
              <a:rPr lang="fa-IR" altLang="en-US" sz="2800" b="1" dirty="0" smtClean="0">
                <a:cs typeface="B Zar" panose="00000400000000000000" pitchFamily="2" charset="-78"/>
              </a:rPr>
              <a:t>.</a:t>
            </a:r>
          </a:p>
          <a:p>
            <a:pPr algn="r" rtl="1">
              <a:lnSpc>
                <a:spcPct val="150000"/>
              </a:lnSpc>
            </a:pPr>
            <a:endParaRPr lang="fa-IR" altLang="en-US" sz="2800" b="1" dirty="0">
              <a:cs typeface="B Zar" panose="00000400000000000000" pitchFamily="2" charset="-78"/>
            </a:endParaRPr>
          </a:p>
          <a:p>
            <a:pPr algn="r" rtl="1">
              <a:lnSpc>
                <a:spcPct val="150000"/>
              </a:lnSpc>
            </a:pPr>
            <a:r>
              <a:rPr lang="fa-IR" altLang="en-US" sz="2800" b="1" dirty="0" smtClean="0">
                <a:cs typeface="B Zar" panose="00000400000000000000" pitchFamily="2" charset="-78"/>
              </a:rPr>
              <a:t>طرحواره </a:t>
            </a:r>
            <a:r>
              <a:rPr lang="fa-IR" altLang="en-US" sz="2800" b="1" dirty="0">
                <a:cs typeface="B Zar" panose="00000400000000000000" pitchFamily="2" charset="-78"/>
              </a:rPr>
              <a:t>منجر به شکل گیری معنا و ساختار ذهنی فرد از دنیای پیرامون خود می شود. </a:t>
            </a:r>
          </a:p>
          <a:p>
            <a:pPr algn="r" rtl="1">
              <a:lnSpc>
                <a:spcPct val="150000"/>
              </a:lnSpc>
            </a:pPr>
            <a:endParaRPr lang="fa-IR" altLang="en-US" sz="2800" b="1" dirty="0">
              <a:cs typeface="B Zar" panose="00000400000000000000" pitchFamily="2" charset="-78"/>
            </a:endParaRP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2800" b="1" dirty="0" smtClean="0">
                <a:solidFill>
                  <a:srgbClr val="C00000"/>
                </a:solidFill>
                <a:cs typeface="B Zar" panose="00000400000000000000" pitchFamily="2" charset="-78"/>
              </a:rPr>
              <a:t>تعریف طرحواره</a:t>
            </a:r>
            <a:endParaRPr lang="en-US" sz="2800" b="1" dirty="0">
              <a:solidFill>
                <a:srgbClr val="C00000"/>
              </a:solidFill>
              <a:cs typeface="B Zar" panose="00000400000000000000" pitchFamily="2" charset="-78"/>
            </a:endParaRPr>
          </a:p>
        </p:txBody>
      </p:sp>
    </p:spTree>
    <p:extLst>
      <p:ext uri="{BB962C8B-B14F-4D97-AF65-F5344CB8AC3E}">
        <p14:creationId xmlns:p14="http://schemas.microsoft.com/office/powerpoint/2010/main" val="8634316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6"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200000"/>
              </a:lnSpc>
            </a:pPr>
            <a:r>
              <a:rPr lang="fa-IR" altLang="en-US" sz="3200" b="1" dirty="0">
                <a:cs typeface="B Zar" panose="00000400000000000000" pitchFamily="2" charset="-78"/>
              </a:rPr>
              <a:t>طرحواره ها در طول دوره رشد فرد شکل گرفته اند. </a:t>
            </a:r>
            <a:endParaRPr lang="fa-IR" altLang="en-US" sz="3200" b="1" dirty="0" smtClean="0">
              <a:cs typeface="B Zar" panose="00000400000000000000" pitchFamily="2" charset="-78"/>
            </a:endParaRPr>
          </a:p>
          <a:p>
            <a:pPr algn="r" rtl="1">
              <a:lnSpc>
                <a:spcPct val="200000"/>
              </a:lnSpc>
            </a:pPr>
            <a:r>
              <a:rPr lang="fa-IR" altLang="en-US" sz="3200" b="1" dirty="0" smtClean="0">
                <a:cs typeface="B Zar" panose="00000400000000000000" pitchFamily="2" charset="-78"/>
              </a:rPr>
              <a:t>باید </a:t>
            </a:r>
            <a:r>
              <a:rPr lang="fa-IR" altLang="en-US" sz="3200" b="1" dirty="0">
                <a:cs typeface="B Zar" panose="00000400000000000000" pitchFamily="2" charset="-78"/>
              </a:rPr>
              <a:t>توجه داشت در روند پدیدایی طرحواره، عواملی مثل بنیادهای زیستی فرد و عوامل مربوط به محیط تربیتی او مثل محیط خانواده، فرهنگ، تجارب وی در فرایند رشد، رخدادهای بزرگ و غیره تأثیر می گذارد</a:t>
            </a:r>
            <a:r>
              <a:rPr lang="fa-IR" altLang="en-US" sz="2800" b="1" dirty="0">
                <a:cs typeface="B Zar" panose="00000400000000000000" pitchFamily="2" charset="-78"/>
              </a:rPr>
              <a:t>. </a:t>
            </a: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2800" b="1" dirty="0" smtClean="0">
                <a:solidFill>
                  <a:srgbClr val="C00000"/>
                </a:solidFill>
                <a:cs typeface="B Zar" panose="00000400000000000000" pitchFamily="2" charset="-78"/>
              </a:rPr>
              <a:t>تعریف طرحواره</a:t>
            </a:r>
            <a:endParaRPr lang="en-US" sz="2800" b="1" dirty="0">
              <a:solidFill>
                <a:srgbClr val="C00000"/>
              </a:solidFill>
              <a:cs typeface="B Zar" panose="00000400000000000000" pitchFamily="2" charset="-78"/>
            </a:endParaRPr>
          </a:p>
        </p:txBody>
      </p:sp>
    </p:spTree>
    <p:extLst>
      <p:ext uri="{BB962C8B-B14F-4D97-AF65-F5344CB8AC3E}">
        <p14:creationId xmlns:p14="http://schemas.microsoft.com/office/powerpoint/2010/main" val="15704373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6"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150000"/>
              </a:lnSpc>
            </a:pPr>
            <a:r>
              <a:rPr lang="fa-IR" altLang="en-US" sz="4000" b="1" dirty="0">
                <a:solidFill>
                  <a:srgbClr val="0070C0"/>
                </a:solidFill>
                <a:cs typeface="B Zar" panose="00000400000000000000" pitchFamily="2" charset="-78"/>
              </a:rPr>
              <a:t>طرحواره ها نسبت به تغییر بسیار مقاومند، زیرا</a:t>
            </a:r>
            <a:r>
              <a:rPr lang="fa-IR" altLang="en-US" sz="4000" b="1" dirty="0" smtClean="0">
                <a:solidFill>
                  <a:srgbClr val="0070C0"/>
                </a:solidFill>
                <a:cs typeface="B Zar" panose="00000400000000000000" pitchFamily="2" charset="-78"/>
              </a:rPr>
              <a:t>:</a:t>
            </a:r>
          </a:p>
          <a:p>
            <a:pPr marL="457200" indent="-457200" algn="r" rtl="1">
              <a:lnSpc>
                <a:spcPct val="200000"/>
              </a:lnSpc>
              <a:buFont typeface="Arial" panose="020B0604020202020204" pitchFamily="34" charset="0"/>
              <a:buChar char="•"/>
            </a:pPr>
            <a:r>
              <a:rPr lang="fa-IR" altLang="en-US" sz="3200" b="1" dirty="0" smtClean="0">
                <a:cs typeface="B Zar" panose="00000400000000000000" pitchFamily="2" charset="-78"/>
              </a:rPr>
              <a:t>برخی </a:t>
            </a:r>
            <a:r>
              <a:rPr lang="fa-IR" altLang="en-US" sz="3200" b="1" dirty="0">
                <a:cs typeface="B Zar" panose="00000400000000000000" pitchFamily="2" charset="-78"/>
              </a:rPr>
              <a:t>از طرحواره ها پیوندی قوی با هیجانهاو تجربه های گذشته فرد دارند</a:t>
            </a:r>
            <a:r>
              <a:rPr lang="fa-IR" altLang="en-US" sz="3200" b="1" dirty="0" smtClean="0">
                <a:cs typeface="B Zar" panose="00000400000000000000" pitchFamily="2" charset="-78"/>
              </a:rPr>
              <a:t>.</a:t>
            </a:r>
          </a:p>
          <a:p>
            <a:pPr marL="457200" indent="-457200" algn="r" rtl="1">
              <a:lnSpc>
                <a:spcPct val="200000"/>
              </a:lnSpc>
              <a:buFont typeface="Arial" panose="020B0604020202020204" pitchFamily="34" charset="0"/>
              <a:buChar char="•"/>
            </a:pPr>
            <a:r>
              <a:rPr lang="fa-IR" altLang="en-US" sz="3200" b="1" dirty="0" smtClean="0">
                <a:cs typeface="B Zar" panose="00000400000000000000" pitchFamily="2" charset="-78"/>
              </a:rPr>
              <a:t>طرحواره </a:t>
            </a:r>
            <a:r>
              <a:rPr lang="fa-IR" altLang="en-US" sz="3200" b="1" dirty="0">
                <a:cs typeface="B Zar" panose="00000400000000000000" pitchFamily="2" charset="-78"/>
              </a:rPr>
              <a:t>در طول زندگی فرد پایدار باقی می ماند، در نتیجه می توان به عنوان قسمتی از هویت فرد در نظر گرفت</a:t>
            </a:r>
            <a:r>
              <a:rPr lang="fa-IR" altLang="en-US" sz="2800" b="1" dirty="0" smtClean="0">
                <a:cs typeface="B Zar" panose="00000400000000000000" pitchFamily="2" charset="-78"/>
              </a:rPr>
              <a:t>.</a:t>
            </a:r>
            <a:endParaRPr lang="en-US" altLang="en-US" sz="2800" b="1" dirty="0">
              <a:cs typeface="B Zar" panose="00000400000000000000" pitchFamily="2" charset="-78"/>
            </a:endParaRP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altLang="en-US" sz="2800" b="1" dirty="0">
                <a:solidFill>
                  <a:srgbClr val="C00000"/>
                </a:solidFill>
                <a:cs typeface="B Zar" panose="00000400000000000000" pitchFamily="2" charset="-78"/>
              </a:rPr>
              <a:t>ویژگی های </a:t>
            </a:r>
            <a:r>
              <a:rPr lang="fa-IR" altLang="en-US" sz="2800" b="1" dirty="0" smtClean="0">
                <a:solidFill>
                  <a:srgbClr val="C00000"/>
                </a:solidFill>
                <a:cs typeface="B Zar" panose="00000400000000000000" pitchFamily="2" charset="-78"/>
              </a:rPr>
              <a:t>طرحواره</a:t>
            </a:r>
            <a:endParaRPr lang="en-US" sz="2800" b="1" dirty="0">
              <a:solidFill>
                <a:srgbClr val="C00000"/>
              </a:solidFill>
              <a:cs typeface="B Zar" panose="00000400000000000000" pitchFamily="2" charset="-78"/>
            </a:endParaRPr>
          </a:p>
        </p:txBody>
      </p:sp>
    </p:spTree>
    <p:extLst>
      <p:ext uri="{BB962C8B-B14F-4D97-AF65-F5344CB8AC3E}">
        <p14:creationId xmlns:p14="http://schemas.microsoft.com/office/powerpoint/2010/main" val="1570437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6"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marL="457200" indent="-457200" algn="r" rtl="1">
              <a:lnSpc>
                <a:spcPct val="200000"/>
              </a:lnSpc>
              <a:buFont typeface="Arial" panose="020B0604020202020204" pitchFamily="34" charset="0"/>
              <a:buChar char="•"/>
            </a:pPr>
            <a:r>
              <a:rPr lang="fa-IR" altLang="en-US" sz="3200" b="1" dirty="0">
                <a:cs typeface="B Zar" panose="00000400000000000000" pitchFamily="2" charset="-78"/>
              </a:rPr>
              <a:t>طرحواره ممکن است توسط افراد مهم زندگی فرد، تأیید یا تقویت گردد</a:t>
            </a:r>
            <a:r>
              <a:rPr lang="fa-IR" altLang="en-US" sz="3200" b="1" dirty="0" smtClean="0">
                <a:cs typeface="B Zar" panose="00000400000000000000" pitchFamily="2" charset="-78"/>
              </a:rPr>
              <a:t>.</a:t>
            </a:r>
          </a:p>
          <a:p>
            <a:pPr marL="457200" indent="-457200" algn="r" rtl="1">
              <a:lnSpc>
                <a:spcPct val="200000"/>
              </a:lnSpc>
              <a:buFont typeface="Arial" panose="020B0604020202020204" pitchFamily="34" charset="0"/>
              <a:buChar char="•"/>
            </a:pPr>
            <a:r>
              <a:rPr lang="fa-IR" altLang="en-US" sz="3200" b="1" dirty="0" smtClean="0">
                <a:cs typeface="B Zar" panose="00000400000000000000" pitchFamily="2" charset="-78"/>
              </a:rPr>
              <a:t>نحوۀ </a:t>
            </a:r>
            <a:r>
              <a:rPr lang="fa-IR" altLang="en-US" sz="3200" b="1" dirty="0">
                <a:cs typeface="B Zar" panose="00000400000000000000" pitchFamily="2" charset="-78"/>
              </a:rPr>
              <a:t>تأثیر طرحواره بر رفتار فرد توسط پردازشهای فکری وی تعیین میشود.</a:t>
            </a:r>
            <a:endParaRPr lang="en-US" altLang="en-US" sz="3200" b="1" dirty="0">
              <a:cs typeface="B Zar" panose="00000400000000000000" pitchFamily="2" charset="-78"/>
            </a:endParaRPr>
          </a:p>
          <a:p>
            <a:pPr marL="457200" indent="-457200" algn="r" rtl="1">
              <a:lnSpc>
                <a:spcPct val="200000"/>
              </a:lnSpc>
              <a:buFont typeface="Arial" panose="020B0604020202020204" pitchFamily="34" charset="0"/>
              <a:buChar char="•"/>
            </a:pPr>
            <a:r>
              <a:rPr lang="fa-IR" altLang="en-US" sz="3200" b="1" dirty="0" smtClean="0">
                <a:cs typeface="B Zar" panose="00000400000000000000" pitchFamily="2" charset="-78"/>
              </a:rPr>
              <a:t>رفتارهای </a:t>
            </a:r>
            <a:r>
              <a:rPr lang="fa-IR" altLang="en-US" sz="3200" b="1" dirty="0">
                <a:cs typeface="B Zar" panose="00000400000000000000" pitchFamily="2" charset="-78"/>
              </a:rPr>
              <a:t>آموخته شده در نتیجه فعال شدن طرحواره ها امکان بروز پیدا می کند.</a:t>
            </a:r>
            <a:endParaRPr lang="en-US" altLang="en-US" sz="3200" b="1" dirty="0">
              <a:cs typeface="B Zar" panose="00000400000000000000" pitchFamily="2" charset="-78"/>
            </a:endParaRP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2800" b="1" dirty="0" smtClean="0">
                <a:solidFill>
                  <a:srgbClr val="C00000"/>
                </a:solidFill>
                <a:cs typeface="B Zar" panose="00000400000000000000" pitchFamily="2" charset="-78"/>
              </a:rPr>
              <a:t>ویژگی های طرحواره</a:t>
            </a:r>
            <a:endParaRPr lang="en-US" sz="2800" b="1" dirty="0">
              <a:solidFill>
                <a:srgbClr val="C00000"/>
              </a:solidFill>
              <a:cs typeface="B Zar" panose="00000400000000000000" pitchFamily="2" charset="-78"/>
            </a:endParaRPr>
          </a:p>
        </p:txBody>
      </p:sp>
    </p:spTree>
    <p:extLst>
      <p:ext uri="{BB962C8B-B14F-4D97-AF65-F5344CB8AC3E}">
        <p14:creationId xmlns:p14="http://schemas.microsoft.com/office/powerpoint/2010/main" val="7340217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855007" y="1095436"/>
            <a:ext cx="6583464" cy="5094540"/>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marL="1195388" lvl="1" indent="-633413" algn="r" rtl="1">
              <a:tabLst>
                <a:tab pos="633413" algn="l"/>
                <a:tab pos="1430338" algn="l"/>
                <a:tab pos="2168525" algn="l"/>
                <a:tab pos="3024188" algn="l"/>
                <a:tab pos="3938588" algn="l"/>
              </a:tabLst>
            </a:pPr>
            <a:r>
              <a:rPr lang="fa-IR" altLang="en-US" sz="2400" b="1" dirty="0">
                <a:cs typeface="B Zar" panose="00000400000000000000" pitchFamily="2" charset="-78"/>
              </a:rPr>
              <a:t>نیازهای بنیادین (منشأ طرحواره های ناسازگار اولیه</a:t>
            </a:r>
            <a:r>
              <a:rPr lang="fa-IR" altLang="en-US" sz="2400" b="1" dirty="0" smtClean="0">
                <a:cs typeface="B Zar" panose="00000400000000000000" pitchFamily="2" charset="-78"/>
              </a:rPr>
              <a:t>):</a:t>
            </a:r>
            <a:endParaRPr lang="en-US" altLang="en-US" sz="2400" b="1" dirty="0" smtClean="0">
              <a:cs typeface="B Zar" panose="00000400000000000000" pitchFamily="2" charset="-78"/>
            </a:endParaRPr>
          </a:p>
          <a:p>
            <a:pPr marL="1195388" lvl="1" indent="-633413" algn="r" rtl="1">
              <a:tabLst>
                <a:tab pos="633413" algn="l"/>
                <a:tab pos="1430338" algn="l"/>
                <a:tab pos="2168525" algn="l"/>
                <a:tab pos="3024188" algn="l"/>
                <a:tab pos="3938588" algn="l"/>
              </a:tabLst>
            </a:pPr>
            <a:endParaRPr lang="fa-IR" altLang="en-US" sz="2400" b="1" dirty="0">
              <a:cs typeface="B Zar" panose="00000400000000000000" pitchFamily="2" charset="-78"/>
            </a:endParaRPr>
          </a:p>
          <a:p>
            <a:pPr marL="1195388" lvl="1" indent="-633413" algn="r" rtl="1">
              <a:tabLst>
                <a:tab pos="633413" algn="l"/>
                <a:tab pos="1430338" algn="l"/>
                <a:tab pos="2168525" algn="l"/>
                <a:tab pos="3024188" algn="l"/>
                <a:tab pos="3938588" algn="l"/>
              </a:tabLst>
            </a:pPr>
            <a:r>
              <a:rPr lang="fa-IR" altLang="en-US" sz="2400" b="1" dirty="0" smtClean="0">
                <a:cs typeface="B Zar" panose="00000400000000000000" pitchFamily="2" charset="-78"/>
              </a:rPr>
              <a:t>			دلبستگی های ایمن به دیگران (شامل </a:t>
            </a:r>
            <a:r>
              <a:rPr lang="en-US" altLang="en-US" sz="2400" b="1" dirty="0" smtClean="0">
                <a:cs typeface="B Zar" panose="00000400000000000000" pitchFamily="2" charset="-78"/>
              </a:rPr>
              <a:t>     </a:t>
            </a:r>
            <a:r>
              <a:rPr lang="fa-IR" altLang="en-US" sz="2400" b="1" dirty="0" smtClean="0">
                <a:cs typeface="B Zar" panose="00000400000000000000" pitchFamily="2" charset="-78"/>
              </a:rPr>
              <a:t>امنیت،ثبات،محبت و پذیرش)</a:t>
            </a:r>
            <a:endParaRPr lang="en-US" altLang="en-US" sz="2400" b="1" dirty="0" smtClean="0">
              <a:cs typeface="B Zar" panose="00000400000000000000" pitchFamily="2" charset="-78"/>
            </a:endParaRPr>
          </a:p>
          <a:p>
            <a:pPr marL="1195388" lvl="1" indent="-633413" algn="r" rtl="1">
              <a:tabLst>
                <a:tab pos="633413" algn="l"/>
                <a:tab pos="1430338" algn="l"/>
                <a:tab pos="2168525" algn="l"/>
                <a:tab pos="3024188" algn="l"/>
                <a:tab pos="3938588" algn="l"/>
              </a:tabLst>
            </a:pPr>
            <a:r>
              <a:rPr lang="fa-IR" altLang="en-US" sz="2400" b="1" dirty="0" smtClean="0">
                <a:cs typeface="B Zar" panose="00000400000000000000" pitchFamily="2" charset="-78"/>
              </a:rPr>
              <a:t>   </a:t>
            </a:r>
          </a:p>
          <a:p>
            <a:pPr marL="1195388" lvl="1" indent="-633413" algn="r" rtl="1">
              <a:tabLst>
                <a:tab pos="633413" algn="l"/>
                <a:tab pos="1430338" algn="l"/>
                <a:tab pos="2168525" algn="l"/>
                <a:tab pos="3024188" algn="l"/>
                <a:tab pos="3938588" algn="l"/>
              </a:tabLst>
            </a:pPr>
            <a:r>
              <a:rPr lang="fa-IR" altLang="en-US" sz="2400" b="1" dirty="0">
                <a:cs typeface="B Zar" panose="00000400000000000000" pitchFamily="2" charset="-78"/>
              </a:rPr>
              <a:t>	</a:t>
            </a:r>
            <a:r>
              <a:rPr lang="fa-IR" altLang="en-US" sz="2400" b="1" dirty="0" smtClean="0">
                <a:cs typeface="B Zar" panose="00000400000000000000" pitchFamily="2" charset="-78"/>
              </a:rPr>
              <a:t>		 استقلال، کارآمدی و حس هویت</a:t>
            </a:r>
            <a:r>
              <a:rPr lang="en-US" altLang="en-US" sz="2400" b="1" dirty="0">
                <a:cs typeface="B Zar" panose="00000400000000000000" pitchFamily="2" charset="-78"/>
              </a:rPr>
              <a:t> </a:t>
            </a:r>
            <a:r>
              <a:rPr lang="fa-IR" altLang="en-US" sz="2400" b="1" dirty="0" smtClean="0">
                <a:cs typeface="B Zar" panose="00000400000000000000" pitchFamily="2" charset="-78"/>
              </a:rPr>
              <a:t>و هیجان های سالم</a:t>
            </a:r>
            <a:endParaRPr lang="en-US" altLang="en-US" sz="2400" b="1" dirty="0" smtClean="0">
              <a:cs typeface="B Zar" panose="00000400000000000000" pitchFamily="2" charset="-78"/>
            </a:endParaRPr>
          </a:p>
          <a:p>
            <a:pPr marL="1195388" lvl="1" indent="-633413" algn="r" rtl="1">
              <a:tabLst>
                <a:tab pos="633413" algn="l"/>
                <a:tab pos="1430338" algn="l"/>
                <a:tab pos="2168525" algn="l"/>
                <a:tab pos="3024188" algn="l"/>
                <a:tab pos="3938588" algn="l"/>
              </a:tabLst>
            </a:pPr>
            <a:endParaRPr lang="en-US" altLang="en-US" sz="2400" b="1" dirty="0" smtClean="0">
              <a:cs typeface="B Zar" panose="00000400000000000000" pitchFamily="2" charset="-78"/>
            </a:endParaRPr>
          </a:p>
          <a:p>
            <a:pPr marL="1195388" lvl="1" indent="-633413" algn="r" rtl="1">
              <a:tabLst>
                <a:tab pos="633413" algn="l"/>
                <a:tab pos="1430338" algn="l"/>
                <a:tab pos="2168525" algn="l"/>
                <a:tab pos="3024188" algn="l"/>
                <a:tab pos="3938588" algn="l"/>
              </a:tabLst>
            </a:pPr>
            <a:r>
              <a:rPr lang="en-US" altLang="en-US" sz="2400" b="1" dirty="0">
                <a:cs typeface="B Zar" panose="00000400000000000000" pitchFamily="2" charset="-78"/>
              </a:rPr>
              <a:t> </a:t>
            </a:r>
            <a:r>
              <a:rPr lang="en-US" altLang="en-US" sz="2400" b="1" dirty="0" smtClean="0">
                <a:cs typeface="B Zar" panose="00000400000000000000" pitchFamily="2" charset="-78"/>
              </a:rPr>
              <a:t>        </a:t>
            </a:r>
            <a:r>
              <a:rPr lang="fa-IR" altLang="en-US" sz="2400" b="1" dirty="0" smtClean="0">
                <a:cs typeface="B Zar" panose="00000400000000000000" pitchFamily="2" charset="-78"/>
              </a:rPr>
              <a:t>خودانگیختگی</a:t>
            </a:r>
            <a:endParaRPr lang="en-US" altLang="en-US" sz="2400" b="1" dirty="0" smtClean="0">
              <a:cs typeface="B Zar" panose="00000400000000000000" pitchFamily="2" charset="-78"/>
            </a:endParaRPr>
          </a:p>
          <a:p>
            <a:pPr marL="1195388" lvl="1" indent="-633413" algn="r" rtl="1">
              <a:tabLst>
                <a:tab pos="633413" algn="l"/>
                <a:tab pos="1430338" algn="l"/>
                <a:tab pos="2168525" algn="l"/>
                <a:tab pos="3024188" algn="l"/>
                <a:tab pos="3938588" algn="l"/>
              </a:tabLst>
            </a:pPr>
            <a:endParaRPr lang="fa-IR" altLang="en-US" sz="2400" b="1" dirty="0" smtClean="0">
              <a:cs typeface="B Zar" panose="00000400000000000000" pitchFamily="2" charset="-78"/>
            </a:endParaRPr>
          </a:p>
          <a:p>
            <a:pPr marL="1195388" lvl="1" indent="-633413" algn="r" rtl="1">
              <a:tabLst>
                <a:tab pos="633413" algn="l"/>
                <a:tab pos="1430338" algn="l"/>
                <a:tab pos="2168525" algn="l"/>
                <a:tab pos="3024188" algn="l"/>
                <a:tab pos="3938588" algn="l"/>
              </a:tabLst>
            </a:pPr>
            <a:r>
              <a:rPr lang="fa-IR" altLang="en-US" sz="2400" b="1" dirty="0">
                <a:cs typeface="B Zar" panose="00000400000000000000" pitchFamily="2" charset="-78"/>
              </a:rPr>
              <a:t>	</a:t>
            </a:r>
            <a:r>
              <a:rPr lang="fa-IR" altLang="en-US" sz="2400" b="1" dirty="0" smtClean="0">
                <a:cs typeface="B Zar" panose="00000400000000000000" pitchFamily="2" charset="-78"/>
              </a:rPr>
              <a:t>	محدودیت های واقع بینانه و خویشتن داری</a:t>
            </a:r>
            <a:endParaRPr lang="fa-IR" altLang="en-US" sz="2400" b="1" dirty="0">
              <a:cs typeface="B Zar" panose="00000400000000000000" pitchFamily="2" charset="-78"/>
            </a:endParaRPr>
          </a:p>
          <a:p>
            <a:pPr marL="1195388" lvl="1" indent="-633413" algn="r" rtl="1">
              <a:tabLst>
                <a:tab pos="633413" algn="l"/>
                <a:tab pos="1430338" algn="l"/>
                <a:tab pos="2168525" algn="l"/>
                <a:tab pos="3024188" algn="l"/>
                <a:tab pos="3938588" algn="l"/>
              </a:tabLst>
            </a:pPr>
            <a:r>
              <a:rPr lang="fa-IR" altLang="en-US" sz="2400" b="1" dirty="0" smtClean="0">
                <a:cs typeface="B Zar" panose="00000400000000000000" pitchFamily="2" charset="-78"/>
              </a:rPr>
              <a:t> </a:t>
            </a:r>
            <a:endParaRPr lang="fa-IR" altLang="en-US" sz="2400" b="1" dirty="0">
              <a:cs typeface="B Zar" panose="00000400000000000000" pitchFamily="2" charset="-78"/>
            </a:endParaRPr>
          </a:p>
          <a:p>
            <a:pPr marL="1195388" lvl="1" indent="-633413" algn="r" rtl="1">
              <a:tabLst>
                <a:tab pos="633413" algn="l"/>
                <a:tab pos="1430338" algn="l"/>
                <a:tab pos="2168525" algn="l"/>
                <a:tab pos="3024188" algn="l"/>
                <a:tab pos="3938588" algn="l"/>
              </a:tabLst>
            </a:pPr>
            <a:r>
              <a:rPr lang="fa-IR" altLang="en-US" sz="2400" b="1" dirty="0">
                <a:cs typeface="B Zar" panose="00000400000000000000" pitchFamily="2" charset="-78"/>
              </a:rPr>
              <a:t>			</a:t>
            </a:r>
            <a:r>
              <a:rPr lang="fa-IR" altLang="en-US" sz="2400" b="1" dirty="0" smtClean="0">
                <a:cs typeface="B Zar" panose="00000400000000000000" pitchFamily="2" charset="-78"/>
              </a:rPr>
              <a:t>بیان </a:t>
            </a:r>
            <a:r>
              <a:rPr lang="fa-IR" altLang="en-US" sz="2400" b="1" dirty="0">
                <a:cs typeface="B Zar" panose="00000400000000000000" pitchFamily="2" charset="-78"/>
              </a:rPr>
              <a:t>آزادانه نیازها </a:t>
            </a: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522567"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altLang="en-US" sz="2800" b="1" dirty="0">
                <a:solidFill>
                  <a:srgbClr val="C00000"/>
                </a:solidFill>
                <a:cs typeface="B Zar" panose="00000400000000000000" pitchFamily="2" charset="-78"/>
              </a:rPr>
              <a:t>ریشه های تحولی طرحواره ها</a:t>
            </a:r>
            <a:endParaRPr lang="en-US" sz="2800" b="1" dirty="0">
              <a:solidFill>
                <a:srgbClr val="C00000"/>
              </a:solidFill>
              <a:cs typeface="B Zar" panose="00000400000000000000" pitchFamily="2" charset="-78"/>
            </a:endParaRPr>
          </a:p>
        </p:txBody>
      </p:sp>
      <p:sp>
        <p:nvSpPr>
          <p:cNvPr id="4" name="Right Brace 3"/>
          <p:cNvSpPr/>
          <p:nvPr/>
        </p:nvSpPr>
        <p:spPr>
          <a:xfrm>
            <a:off x="6331551" y="2009963"/>
            <a:ext cx="395786" cy="4031707"/>
          </a:xfrm>
          <a:prstGeom prst="rightBrace">
            <a:avLst/>
          </a:prstGeom>
          <a:ln w="28575"/>
          <a:effectLst>
            <a:glow rad="228600">
              <a:schemeClr val="accent2">
                <a:satMod val="175000"/>
                <a:alpha val="40000"/>
              </a:schemeClr>
            </a:glow>
          </a:effectLst>
        </p:spPr>
        <p:style>
          <a:lnRef idx="3">
            <a:schemeClr val="dk1"/>
          </a:lnRef>
          <a:fillRef idx="0">
            <a:schemeClr val="dk1"/>
          </a:fillRef>
          <a:effectRef idx="2">
            <a:schemeClr val="dk1"/>
          </a:effectRef>
          <a:fontRef idx="minor">
            <a:schemeClr val="tx1"/>
          </a:fontRef>
        </p:style>
        <p:txBody>
          <a:bodyPr rtlCol="1" anchor="ctr"/>
          <a:lstStyle/>
          <a:p>
            <a:pPr algn="ctr"/>
            <a:endParaRPr lang="fa-IR"/>
          </a:p>
        </p:txBody>
      </p:sp>
      <p:sp>
        <p:nvSpPr>
          <p:cNvPr id="6" name="Rounded Rectangle 5"/>
          <p:cNvSpPr/>
          <p:nvPr/>
        </p:nvSpPr>
        <p:spPr>
          <a:xfrm>
            <a:off x="7159776" y="3642706"/>
            <a:ext cx="3354816" cy="763337"/>
          </a:xfrm>
          <a:prstGeom prst="roundRect">
            <a:avLst/>
          </a:prstGeom>
          <a:effectLst>
            <a:innerShdw blurRad="114300">
              <a:prstClr val="black"/>
            </a:innerShdw>
          </a:effectLst>
        </p:spPr>
        <p:style>
          <a:lnRef idx="0">
            <a:schemeClr val="accent2"/>
          </a:lnRef>
          <a:fillRef idx="3">
            <a:schemeClr val="accent2"/>
          </a:fillRef>
          <a:effectRef idx="3">
            <a:schemeClr val="accent2"/>
          </a:effectRef>
          <a:fontRef idx="minor">
            <a:schemeClr val="lt1"/>
          </a:fontRef>
        </p:style>
        <p:txBody>
          <a:bodyPr rtlCol="1" anchor="ctr"/>
          <a:lstStyle/>
          <a:p>
            <a:pPr lvl="1" algn="ctr" rtl="1"/>
            <a:r>
              <a:rPr lang="fa-IR" altLang="en-US" sz="2400" b="1" dirty="0" smtClean="0">
                <a:solidFill>
                  <a:schemeClr val="tx1"/>
                </a:solidFill>
                <a:cs typeface="B Zar" panose="00000400000000000000" pitchFamily="2" charset="-78"/>
              </a:rPr>
              <a:t>5 نیاز بنیادین :</a:t>
            </a:r>
            <a:r>
              <a:rPr lang="fa-IR" altLang="en-US" sz="2400" b="1" dirty="0">
                <a:solidFill>
                  <a:schemeClr val="tx1"/>
                </a:solidFill>
                <a:cs typeface="B Zar" panose="00000400000000000000" pitchFamily="2" charset="-78"/>
              </a:rPr>
              <a:t>عبارتند از</a:t>
            </a:r>
            <a:endParaRPr lang="en-US" altLang="en-US" sz="2400" b="1" dirty="0">
              <a:solidFill>
                <a:schemeClr val="tx1"/>
              </a:solidFill>
              <a:cs typeface="B Zar" panose="00000400000000000000" pitchFamily="2" charset="-78"/>
            </a:endParaRPr>
          </a:p>
        </p:txBody>
      </p:sp>
    </p:spTree>
    <p:extLst>
      <p:ext uri="{BB962C8B-B14F-4D97-AF65-F5344CB8AC3E}">
        <p14:creationId xmlns:p14="http://schemas.microsoft.com/office/powerpoint/2010/main" val="734021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6"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fontAlgn="base"/>
            <a:endParaRPr lang="en-US" dirty="0"/>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2800" b="1" dirty="0">
                <a:solidFill>
                  <a:srgbClr val="C00000"/>
                </a:solidFill>
                <a:cs typeface="B Zar" panose="00000400000000000000" pitchFamily="2" charset="-78"/>
              </a:rPr>
              <a:t>تجارب اولیه </a:t>
            </a:r>
            <a:r>
              <a:rPr lang="fa-IR" sz="2800" b="1" dirty="0" smtClean="0">
                <a:solidFill>
                  <a:srgbClr val="C00000"/>
                </a:solidFill>
                <a:cs typeface="B Zar" panose="00000400000000000000" pitchFamily="2" charset="-78"/>
              </a:rPr>
              <a:t>زندگی</a:t>
            </a:r>
            <a:endParaRPr lang="en-US" sz="2800" b="1" dirty="0">
              <a:solidFill>
                <a:srgbClr val="C00000"/>
              </a:solidFill>
              <a:cs typeface="B Zar" panose="00000400000000000000" pitchFamily="2" charset="-78"/>
            </a:endParaRPr>
          </a:p>
        </p:txBody>
      </p:sp>
      <p:sp>
        <p:nvSpPr>
          <p:cNvPr id="4" name="Rounded Rectangle 3"/>
          <p:cNvSpPr/>
          <p:nvPr/>
        </p:nvSpPr>
        <p:spPr>
          <a:xfrm>
            <a:off x="7738281" y="2962962"/>
            <a:ext cx="4036372" cy="900752"/>
          </a:xfrm>
          <a:prstGeom prst="roundRect">
            <a:avLst/>
          </a:prstGeom>
          <a:effectLst>
            <a:innerShdw blurRad="114300">
              <a:prstClr val="black"/>
            </a:innerShdw>
          </a:effectLst>
        </p:spPr>
        <p:style>
          <a:lnRef idx="0">
            <a:schemeClr val="accent2"/>
          </a:lnRef>
          <a:fillRef idx="3">
            <a:schemeClr val="accent2"/>
          </a:fillRef>
          <a:effectRef idx="3">
            <a:schemeClr val="accent2"/>
          </a:effectRef>
          <a:fontRef idx="minor">
            <a:schemeClr val="lt1"/>
          </a:fontRef>
        </p:style>
        <p:txBody>
          <a:bodyPr rtlCol="1" anchor="ctr"/>
          <a:lstStyle/>
          <a:p>
            <a:pPr algn="ctr"/>
            <a:r>
              <a:rPr lang="fa-IR" altLang="en-US" sz="2000" b="1" dirty="0">
                <a:solidFill>
                  <a:schemeClr val="tx1"/>
                </a:solidFill>
                <a:cs typeface="B Zar" panose="00000400000000000000" pitchFamily="2" charset="-78"/>
              </a:rPr>
              <a:t>4 نوع تجربه اولیه زندگی موجب به وجود آمدن طرحواره ناسازگار اولیه می شود:</a:t>
            </a:r>
          </a:p>
        </p:txBody>
      </p:sp>
      <p:sp>
        <p:nvSpPr>
          <p:cNvPr id="7" name="Right Arrow 6"/>
          <p:cNvSpPr/>
          <p:nvPr/>
        </p:nvSpPr>
        <p:spPr>
          <a:xfrm rot="10800000">
            <a:off x="6082952" y="3105564"/>
            <a:ext cx="1064526" cy="615547"/>
          </a:xfrm>
          <a:prstGeom prst="rightArrow">
            <a:avLst/>
          </a:prstGeom>
        </p:spPr>
        <p:style>
          <a:lnRef idx="0">
            <a:schemeClr val="accent4"/>
          </a:lnRef>
          <a:fillRef idx="3">
            <a:schemeClr val="accent4"/>
          </a:fillRef>
          <a:effectRef idx="3">
            <a:schemeClr val="accent4"/>
          </a:effectRef>
          <a:fontRef idx="minor">
            <a:schemeClr val="lt1"/>
          </a:fontRef>
        </p:style>
        <p:txBody>
          <a:bodyPr rtlCol="1" anchor="ctr"/>
          <a:lstStyle/>
          <a:p>
            <a:pPr algn="ctr"/>
            <a:endParaRPr lang="fa-IR"/>
          </a:p>
        </p:txBody>
      </p:sp>
      <p:sp>
        <p:nvSpPr>
          <p:cNvPr id="8" name="Folded Corner 7"/>
          <p:cNvSpPr/>
          <p:nvPr/>
        </p:nvSpPr>
        <p:spPr>
          <a:xfrm>
            <a:off x="641445" y="2153727"/>
            <a:ext cx="5172501" cy="2620370"/>
          </a:xfrm>
          <a:prstGeom prst="foldedCorner">
            <a:avLst/>
          </a:prstGeom>
          <a:ln w="19050">
            <a:solidFill>
              <a:schemeClr val="tx1"/>
            </a:solidFill>
          </a:ln>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rtlCol="1" anchor="ctr"/>
          <a:lstStyle/>
          <a:p>
            <a:pPr algn="r" rtl="1" fontAlgn="base">
              <a:lnSpc>
                <a:spcPct val="150000"/>
              </a:lnSpc>
            </a:pPr>
            <a:r>
              <a:rPr lang="fa-IR" sz="2400" b="1" dirty="0">
                <a:cs typeface="B Zar" panose="00000400000000000000" pitchFamily="2" charset="-78"/>
              </a:rPr>
              <a:t>ناکامی دردناک نیازها</a:t>
            </a:r>
            <a:endParaRPr lang="en-US" sz="2400" b="1" dirty="0">
              <a:cs typeface="B Zar" panose="00000400000000000000" pitchFamily="2" charset="-78"/>
            </a:endParaRPr>
          </a:p>
          <a:p>
            <a:pPr algn="r" rtl="1" fontAlgn="base">
              <a:lnSpc>
                <a:spcPct val="150000"/>
              </a:lnSpc>
            </a:pPr>
            <a:r>
              <a:rPr lang="fa-IR" sz="2400" b="1" dirty="0">
                <a:cs typeface="B Zar" panose="00000400000000000000" pitchFamily="2" charset="-78"/>
              </a:rPr>
              <a:t>آسیب دیدن و قربانی شدن</a:t>
            </a:r>
            <a:endParaRPr lang="en-US" sz="2400" b="1" dirty="0">
              <a:cs typeface="B Zar" panose="00000400000000000000" pitchFamily="2" charset="-78"/>
            </a:endParaRPr>
          </a:p>
          <a:p>
            <a:pPr algn="r" rtl="1" fontAlgn="base">
              <a:lnSpc>
                <a:spcPct val="150000"/>
              </a:lnSpc>
            </a:pPr>
            <a:r>
              <a:rPr lang="fa-IR" sz="2400" b="1" dirty="0">
                <a:cs typeface="B Zar" panose="00000400000000000000" pitchFamily="2" charset="-78"/>
              </a:rPr>
              <a:t>ارضای بیش از حد نیازها</a:t>
            </a:r>
            <a:endParaRPr lang="en-US" sz="2400" b="1" dirty="0">
              <a:cs typeface="B Zar" panose="00000400000000000000" pitchFamily="2" charset="-78"/>
            </a:endParaRPr>
          </a:p>
          <a:p>
            <a:pPr algn="r" rtl="1" fontAlgn="base">
              <a:lnSpc>
                <a:spcPct val="150000"/>
              </a:lnSpc>
            </a:pPr>
            <a:r>
              <a:rPr lang="fa-IR" sz="2400" b="1" dirty="0">
                <a:cs typeface="B Zar" panose="00000400000000000000" pitchFamily="2" charset="-78"/>
              </a:rPr>
              <a:t>درونی سازی انتخابی یا هیمانندساز </a:t>
            </a:r>
            <a:r>
              <a:rPr lang="fa-IR" sz="2400" b="1" dirty="0" smtClean="0">
                <a:cs typeface="B Zar" panose="00000400000000000000" pitchFamily="2" charset="-78"/>
              </a:rPr>
              <a:t>با افراد </a:t>
            </a:r>
            <a:r>
              <a:rPr lang="fa-IR" sz="2400" b="1" dirty="0">
                <a:cs typeface="B Zar" panose="00000400000000000000" pitchFamily="2" charset="-78"/>
              </a:rPr>
              <a:t>مهم</a:t>
            </a:r>
            <a:endParaRPr lang="en-US" sz="2400" b="1" dirty="0">
              <a:cs typeface="B Zar" panose="00000400000000000000" pitchFamily="2" charset="-78"/>
            </a:endParaRPr>
          </a:p>
        </p:txBody>
      </p:sp>
    </p:spTree>
    <p:extLst>
      <p:ext uri="{BB962C8B-B14F-4D97-AF65-F5344CB8AC3E}">
        <p14:creationId xmlns:p14="http://schemas.microsoft.com/office/powerpoint/2010/main" val="7340217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6"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150000"/>
              </a:lnSpc>
            </a:pPr>
            <a:r>
              <a:rPr lang="fa-IR" altLang="en-US" sz="3200" b="1" dirty="0">
                <a:cs typeface="B Zar" panose="00000400000000000000" pitchFamily="2" charset="-78"/>
              </a:rPr>
              <a:t>هر کودکی سرشت هیجانی خاص خود را دارد که پدر و مادر دیر یا زود متوجه این مسئله می شوند. </a:t>
            </a:r>
            <a:endParaRPr lang="fa-IR" altLang="en-US" sz="3200" b="1" dirty="0" smtClean="0">
              <a:cs typeface="B Zar" panose="00000400000000000000" pitchFamily="2" charset="-78"/>
            </a:endParaRPr>
          </a:p>
          <a:p>
            <a:pPr algn="r" rtl="1">
              <a:lnSpc>
                <a:spcPct val="150000"/>
              </a:lnSpc>
            </a:pPr>
            <a:r>
              <a:rPr lang="fa-IR" altLang="en-US" sz="3200" b="1" dirty="0" smtClean="0">
                <a:cs typeface="B Zar" panose="00000400000000000000" pitchFamily="2" charset="-78"/>
              </a:rPr>
              <a:t>پژوهش</a:t>
            </a:r>
            <a:r>
              <a:rPr lang="en-US" altLang="en-US" sz="3200" b="1" dirty="0" smtClean="0">
                <a:cs typeface="B Zar" panose="00000400000000000000" pitchFamily="2" charset="-78"/>
              </a:rPr>
              <a:t> </a:t>
            </a:r>
            <a:r>
              <a:rPr lang="fa-IR" altLang="en-US" sz="3200" b="1" dirty="0" smtClean="0">
                <a:cs typeface="B Zar" panose="00000400000000000000" pitchFamily="2" charset="-78"/>
              </a:rPr>
              <a:t>های </a:t>
            </a:r>
            <a:r>
              <a:rPr lang="fa-IR" altLang="en-US" sz="3200" b="1" dirty="0">
                <a:cs typeface="B Zar" panose="00000400000000000000" pitchFamily="2" charset="-78"/>
              </a:rPr>
              <a:t>زیادی به منظور تأیید عوامل زیستی به عنوان زیربنای شخصیت انسان انجام گرفته است</a:t>
            </a:r>
            <a:r>
              <a:rPr lang="fa-IR" altLang="en-US" sz="3200" b="1" dirty="0" smtClean="0">
                <a:cs typeface="B Zar" panose="00000400000000000000" pitchFamily="2" charset="-78"/>
              </a:rPr>
              <a:t>.</a:t>
            </a: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2800" b="1" dirty="0">
                <a:solidFill>
                  <a:srgbClr val="C00000"/>
                </a:solidFill>
                <a:cs typeface="B Zar" panose="00000400000000000000" pitchFamily="2" charset="-78"/>
              </a:rPr>
              <a:t>خلق و خوی </a:t>
            </a:r>
            <a:r>
              <a:rPr lang="fa-IR" sz="2800" b="1" dirty="0" smtClean="0">
                <a:solidFill>
                  <a:srgbClr val="C00000"/>
                </a:solidFill>
                <a:cs typeface="B Zar" panose="00000400000000000000" pitchFamily="2" charset="-78"/>
              </a:rPr>
              <a:t>هیجانی</a:t>
            </a:r>
            <a:endParaRPr lang="en-US" sz="2800" b="1" dirty="0">
              <a:solidFill>
                <a:srgbClr val="C00000"/>
              </a:solidFill>
              <a:cs typeface="B Zar" panose="00000400000000000000" pitchFamily="2" charset="-78"/>
            </a:endParaRPr>
          </a:p>
        </p:txBody>
      </p:sp>
    </p:spTree>
    <p:extLst>
      <p:ext uri="{BB962C8B-B14F-4D97-AF65-F5344CB8AC3E}">
        <p14:creationId xmlns:p14="http://schemas.microsoft.com/office/powerpoint/2010/main" val="7340217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6"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150000"/>
              </a:lnSpc>
            </a:pPr>
            <a:r>
              <a:rPr lang="fa-IR" altLang="en-US" sz="3200" b="1" dirty="0" smtClean="0">
                <a:cs typeface="B Zar" panose="00000400000000000000" pitchFamily="2" charset="-78"/>
              </a:rPr>
              <a:t>سرشت </a:t>
            </a:r>
            <a:r>
              <a:rPr lang="fa-IR" altLang="en-US" sz="3200" b="1" dirty="0">
                <a:cs typeface="B Zar" panose="00000400000000000000" pitchFamily="2" charset="-78"/>
              </a:rPr>
              <a:t>هیجانی کودک، در تعامل با رویدادهای دردناک و ناخوشایند که تجربه کرده است، در پدیدایی طرحواره ها تأثیر دارد.</a:t>
            </a: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2800" b="1" dirty="0">
                <a:solidFill>
                  <a:srgbClr val="C00000"/>
                </a:solidFill>
                <a:cs typeface="B Zar" panose="00000400000000000000" pitchFamily="2" charset="-78"/>
              </a:rPr>
              <a:t>خلق و خوی </a:t>
            </a:r>
            <a:r>
              <a:rPr lang="fa-IR" sz="2800" b="1" dirty="0" smtClean="0">
                <a:solidFill>
                  <a:srgbClr val="C00000"/>
                </a:solidFill>
                <a:cs typeface="B Zar" panose="00000400000000000000" pitchFamily="2" charset="-78"/>
              </a:rPr>
              <a:t>هیجانی</a:t>
            </a:r>
            <a:endParaRPr lang="en-US" sz="2800" b="1" dirty="0">
              <a:solidFill>
                <a:srgbClr val="C00000"/>
              </a:solidFill>
              <a:cs typeface="B Zar" panose="00000400000000000000" pitchFamily="2" charset="-78"/>
            </a:endParaRPr>
          </a:p>
        </p:txBody>
      </p:sp>
    </p:spTree>
    <p:extLst>
      <p:ext uri="{BB962C8B-B14F-4D97-AF65-F5344CB8AC3E}">
        <p14:creationId xmlns:p14="http://schemas.microsoft.com/office/powerpoint/2010/main" val="4004870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6"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200000"/>
              </a:lnSpc>
            </a:pPr>
            <a:endParaRPr lang="en-US" sz="2800" dirty="0">
              <a:cs typeface="B Zar" panose="00000400000000000000" pitchFamily="2" charset="-78"/>
            </a:endParaRP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0" name="Rounded Rectangle 9"/>
          <p:cNvSpPr/>
          <p:nvPr/>
        </p:nvSpPr>
        <p:spPr>
          <a:xfrm>
            <a:off x="2588039" y="2206641"/>
            <a:ext cx="7462684" cy="2158882"/>
          </a:xfrm>
          <a:prstGeom prst="roundRect">
            <a:avLst/>
          </a:prstGeom>
          <a:solidFill>
            <a:schemeClr val="accent2">
              <a:lumMod val="75000"/>
            </a:schemeClr>
          </a:solidFill>
          <a:scene3d>
            <a:camera prst="orthographicFront"/>
            <a:lightRig rig="threePt" dir="t"/>
          </a:scene3d>
          <a:sp3d>
            <a:bevelT prst="angle"/>
          </a:sp3d>
        </p:spPr>
        <p:style>
          <a:lnRef idx="0">
            <a:schemeClr val="accent4"/>
          </a:lnRef>
          <a:fillRef idx="3">
            <a:schemeClr val="accent4"/>
          </a:fillRef>
          <a:effectRef idx="3">
            <a:schemeClr val="accent4"/>
          </a:effectRef>
          <a:fontRef idx="minor">
            <a:schemeClr val="lt1"/>
          </a:fontRef>
        </p:style>
        <p:txBody>
          <a:bodyPr rtlCol="0" anchor="ctr"/>
          <a:lstStyle/>
          <a:p>
            <a:pPr algn="ctr"/>
            <a:r>
              <a:rPr lang="fa-IR" sz="5400" b="1" dirty="0" smtClean="0">
                <a:cs typeface="B Zar" panose="00000400000000000000" pitchFamily="2" charset="-78"/>
              </a:rPr>
              <a:t>تعریـف</a:t>
            </a:r>
            <a:endParaRPr lang="en-US" sz="5400" b="1" dirty="0">
              <a:cs typeface="B Zar" panose="00000400000000000000" pitchFamily="2" charset="-78"/>
            </a:endParaRPr>
          </a:p>
        </p:txBody>
      </p:sp>
    </p:spTree>
    <p:extLst>
      <p:ext uri="{BB962C8B-B14F-4D97-AF65-F5344CB8AC3E}">
        <p14:creationId xmlns:p14="http://schemas.microsoft.com/office/powerpoint/2010/main" val="8634316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6"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200000"/>
              </a:lnSpc>
            </a:pPr>
            <a:endParaRPr lang="en-US" sz="2800" dirty="0">
              <a:cs typeface="B Zar" panose="00000400000000000000" pitchFamily="2" charset="-78"/>
            </a:endParaRP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0" name="Rounded Rectangle 9"/>
          <p:cNvSpPr/>
          <p:nvPr/>
        </p:nvSpPr>
        <p:spPr>
          <a:xfrm>
            <a:off x="2802194" y="1916573"/>
            <a:ext cx="7270954" cy="2699672"/>
          </a:xfrm>
          <a:prstGeom prst="roundRect">
            <a:avLst/>
          </a:prstGeom>
          <a:solidFill>
            <a:schemeClr val="accent2">
              <a:lumMod val="75000"/>
            </a:schemeClr>
          </a:solidFill>
          <a:scene3d>
            <a:camera prst="orthographicFront"/>
            <a:lightRig rig="threePt" dir="t"/>
          </a:scene3d>
          <a:sp3d>
            <a:bevelT prst="angle"/>
          </a:sp3d>
        </p:spPr>
        <p:style>
          <a:lnRef idx="0">
            <a:schemeClr val="accent4"/>
          </a:lnRef>
          <a:fillRef idx="3">
            <a:schemeClr val="accent4"/>
          </a:fillRef>
          <a:effectRef idx="3">
            <a:schemeClr val="accent4"/>
          </a:effectRef>
          <a:fontRef idx="minor">
            <a:schemeClr val="lt1"/>
          </a:fontRef>
        </p:style>
        <p:txBody>
          <a:bodyPr rtlCol="0" anchor="ctr"/>
          <a:lstStyle/>
          <a:p>
            <a:pPr algn="ctr"/>
            <a:r>
              <a:rPr lang="fa-IR" sz="3600" b="1" dirty="0" smtClean="0">
                <a:cs typeface="B Zar" panose="00000400000000000000" pitchFamily="2" charset="-78"/>
              </a:rPr>
              <a:t>طرح های ناسازگار اولیه</a:t>
            </a:r>
            <a:endParaRPr lang="en-US" sz="3600" b="1" dirty="0">
              <a:cs typeface="B Zar" panose="00000400000000000000" pitchFamily="2" charset="-78"/>
            </a:endParaRPr>
          </a:p>
        </p:txBody>
      </p:sp>
    </p:spTree>
    <p:extLst>
      <p:ext uri="{BB962C8B-B14F-4D97-AF65-F5344CB8AC3E}">
        <p14:creationId xmlns:p14="http://schemas.microsoft.com/office/powerpoint/2010/main" val="626340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6"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a:lnSpc>
                <a:spcPct val="150000"/>
              </a:lnSpc>
            </a:pPr>
            <a:r>
              <a:rPr lang="fa-IR" altLang="en-US" sz="3600" b="1" dirty="0" smtClean="0">
                <a:cs typeface="B Zar" panose="00000400000000000000" pitchFamily="2" charset="-78"/>
              </a:rPr>
              <a:t>بک </a:t>
            </a:r>
            <a:r>
              <a:rPr lang="fa-IR" altLang="en-US" sz="3600" b="1" dirty="0">
                <a:cs typeface="B Zar" panose="00000400000000000000" pitchFamily="2" charset="-78"/>
              </a:rPr>
              <a:t>طرحواره های ناسازگار اولیه، از جمله فقدان، شکست و مورد علاقه نبودن را معرفی کرد. </a:t>
            </a:r>
            <a:endParaRPr lang="fa-IR" altLang="en-US" sz="3600" b="1" dirty="0" smtClean="0">
              <a:cs typeface="B Zar" panose="00000400000000000000" pitchFamily="2" charset="-78"/>
            </a:endParaRPr>
          </a:p>
          <a:p>
            <a:pPr algn="r">
              <a:lnSpc>
                <a:spcPct val="150000"/>
              </a:lnSpc>
            </a:pPr>
            <a:r>
              <a:rPr lang="fa-IR" altLang="en-US" sz="3600" b="1" dirty="0" smtClean="0">
                <a:cs typeface="B Zar" panose="00000400000000000000" pitchFamily="2" charset="-78"/>
              </a:rPr>
              <a:t>این </a:t>
            </a:r>
            <a:r>
              <a:rPr lang="fa-IR" altLang="en-US" sz="3600" b="1" dirty="0">
                <a:cs typeface="B Zar" panose="00000400000000000000" pitchFamily="2" charset="-78"/>
              </a:rPr>
              <a:t>طرحواره ها در سالهای اولیه کودکی پدید می </a:t>
            </a:r>
            <a:r>
              <a:rPr lang="fa-IR" altLang="en-US" sz="3600" b="1" dirty="0" smtClean="0">
                <a:cs typeface="B Zar" panose="00000400000000000000" pitchFamily="2" charset="-78"/>
              </a:rPr>
              <a:t>آیند. </a:t>
            </a:r>
            <a:endParaRPr lang="fa-IR" altLang="en-US" sz="3600" b="1" dirty="0">
              <a:cs typeface="B Zar" panose="00000400000000000000" pitchFamily="2" charset="-78"/>
            </a:endParaRPr>
          </a:p>
          <a:p>
            <a:pPr algn="r">
              <a:lnSpc>
                <a:spcPct val="150000"/>
              </a:lnSpc>
            </a:pPr>
            <a:endParaRPr lang="fa-IR" altLang="en-US" sz="3600" b="1" dirty="0">
              <a:cs typeface="B Zar" panose="00000400000000000000" pitchFamily="2" charset="-78"/>
            </a:endParaRP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altLang="en-US" sz="2800" b="1" dirty="0">
                <a:solidFill>
                  <a:srgbClr val="C00000"/>
                </a:solidFill>
                <a:cs typeface="B Zar" panose="00000400000000000000" pitchFamily="2" charset="-78"/>
              </a:rPr>
              <a:t>طرحواره های ناسازگار اولیه</a:t>
            </a:r>
            <a:endParaRPr lang="en-US" sz="2800" b="1" dirty="0">
              <a:solidFill>
                <a:srgbClr val="C00000"/>
              </a:solidFill>
              <a:cs typeface="B Zar" panose="00000400000000000000" pitchFamily="2" charset="-78"/>
            </a:endParaRPr>
          </a:p>
        </p:txBody>
      </p:sp>
    </p:spTree>
    <p:extLst>
      <p:ext uri="{BB962C8B-B14F-4D97-AF65-F5344CB8AC3E}">
        <p14:creationId xmlns:p14="http://schemas.microsoft.com/office/powerpoint/2010/main" val="7340217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6"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a:lnSpc>
                <a:spcPct val="200000"/>
              </a:lnSpc>
            </a:pPr>
            <a:r>
              <a:rPr lang="fa-IR" altLang="en-US" sz="2800" b="1" dirty="0" smtClean="0">
                <a:cs typeface="B Zar" panose="00000400000000000000" pitchFamily="2" charset="-78"/>
              </a:rPr>
              <a:t>یانگ </a:t>
            </a:r>
            <a:r>
              <a:rPr lang="fa-IR" altLang="en-US" sz="2800" b="1" dirty="0">
                <a:cs typeface="B Zar" panose="00000400000000000000" pitchFamily="2" charset="-78"/>
              </a:rPr>
              <a:t>معتقد است برخی از طرحواره ها به ویژه طرحواره هایی که در دوران اولیه زندگی در نتیجه تجربه های ناخوشایند و نامطلوب کودکی شکل می گیرند ممکن است هسته مرکزی اختلالات شخصیت، مشکلات خصیصه ای خفیفتر و بسیاری از اختلالات دیرپای محور1 را تشکیل دهند</a:t>
            </a:r>
            <a:r>
              <a:rPr lang="fa-IR" altLang="en-US" sz="2800" b="1" dirty="0" smtClean="0">
                <a:cs typeface="B Zar" panose="00000400000000000000" pitchFamily="2" charset="-78"/>
              </a:rPr>
              <a:t>.</a:t>
            </a:r>
          </a:p>
          <a:p>
            <a:pPr algn="r">
              <a:lnSpc>
                <a:spcPct val="200000"/>
              </a:lnSpc>
            </a:pPr>
            <a:r>
              <a:rPr lang="fa-IR" altLang="en-US" sz="2800" b="1" dirty="0" smtClean="0">
                <a:cs typeface="B Zar" panose="00000400000000000000" pitchFamily="2" charset="-78"/>
              </a:rPr>
              <a:t> </a:t>
            </a:r>
            <a:r>
              <a:rPr lang="fa-IR" altLang="en-US" sz="2800" b="1" dirty="0">
                <a:cs typeface="B Zar" panose="00000400000000000000" pitchFamily="2" charset="-78"/>
              </a:rPr>
              <a:t>وی این مجموعه از طرحواره ها را، طرحواره های ناسازگار اولیه نامگذاری کرده است</a:t>
            </a:r>
            <a:r>
              <a:rPr lang="fa-IR" altLang="en-US" sz="2800" dirty="0"/>
              <a:t>.</a:t>
            </a: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2800" b="1" dirty="0" smtClean="0">
                <a:solidFill>
                  <a:srgbClr val="C00000"/>
                </a:solidFill>
                <a:cs typeface="B Zar" panose="00000400000000000000" pitchFamily="2" charset="-78"/>
              </a:rPr>
              <a:t>طرحواره های ناسازگار اولیه</a:t>
            </a:r>
            <a:endParaRPr lang="en-US" sz="2800" b="1" dirty="0">
              <a:solidFill>
                <a:srgbClr val="C00000"/>
              </a:solidFill>
              <a:cs typeface="B Zar" panose="00000400000000000000" pitchFamily="2" charset="-78"/>
            </a:endParaRPr>
          </a:p>
        </p:txBody>
      </p:sp>
    </p:spTree>
    <p:extLst>
      <p:ext uri="{BB962C8B-B14F-4D97-AF65-F5344CB8AC3E}">
        <p14:creationId xmlns:p14="http://schemas.microsoft.com/office/powerpoint/2010/main" val="7340217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54174" y="1228662"/>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endParaRPr lang="fa-IR" altLang="en-US" sz="2800" b="1" dirty="0" smtClean="0">
              <a:solidFill>
                <a:srgbClr val="000000"/>
              </a:solidFill>
              <a:cs typeface="B Zar" panose="00000400000000000000" pitchFamily="2" charset="-78"/>
            </a:endParaRPr>
          </a:p>
          <a:p>
            <a:pPr algn="r" rtl="1"/>
            <a:endParaRPr lang="fa-IR" altLang="en-US" sz="2800" b="1" dirty="0">
              <a:solidFill>
                <a:srgbClr val="000000"/>
              </a:solidFill>
              <a:cs typeface="B Zar" panose="00000400000000000000" pitchFamily="2" charset="-78"/>
            </a:endParaRPr>
          </a:p>
          <a:p>
            <a:pPr algn="r" rtl="1"/>
            <a:endParaRPr lang="fa-IR" altLang="en-US" sz="2800" b="1" dirty="0" smtClean="0">
              <a:solidFill>
                <a:srgbClr val="000000"/>
              </a:solidFill>
              <a:cs typeface="B Zar" panose="00000400000000000000" pitchFamily="2" charset="-78"/>
            </a:endParaRPr>
          </a:p>
          <a:p>
            <a:pPr algn="r" rtl="1"/>
            <a:endParaRPr lang="fa-IR" altLang="en-US" sz="2800" b="1" dirty="0">
              <a:solidFill>
                <a:srgbClr val="000000"/>
              </a:solidFill>
              <a:cs typeface="B Zar" panose="00000400000000000000" pitchFamily="2" charset="-78"/>
            </a:endParaRPr>
          </a:p>
          <a:p>
            <a:pPr algn="r" rtl="1">
              <a:lnSpc>
                <a:spcPct val="150000"/>
              </a:lnSpc>
            </a:pPr>
            <a:r>
              <a:rPr lang="fa-IR" altLang="en-US" sz="2400" b="1" dirty="0" smtClean="0">
                <a:solidFill>
                  <a:srgbClr val="000000"/>
                </a:solidFill>
                <a:cs typeface="B Zar" panose="00000400000000000000" pitchFamily="2" charset="-78"/>
              </a:rPr>
              <a:t>ویژگی </a:t>
            </a:r>
            <a:r>
              <a:rPr lang="fa-IR" altLang="en-US" sz="2400" b="1" dirty="0">
                <a:solidFill>
                  <a:srgbClr val="000000"/>
                </a:solidFill>
                <a:cs typeface="B Zar" panose="00000400000000000000" pitchFamily="2" charset="-78"/>
              </a:rPr>
              <a:t>های طرحواره های ناسازگار اولیه</a:t>
            </a:r>
            <a:endParaRPr lang="en-US" sz="2400" b="1" dirty="0">
              <a:cs typeface="B Zar" panose="00000400000000000000" pitchFamily="2" charset="-78"/>
            </a:endParaRP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altLang="en-US" sz="2800" b="1" dirty="0">
                <a:solidFill>
                  <a:srgbClr val="C00000"/>
                </a:solidFill>
                <a:cs typeface="B Zar" panose="00000400000000000000" pitchFamily="2" charset="-78"/>
              </a:rPr>
              <a:t>ویژگی های طرحواره های ناسازگار </a:t>
            </a:r>
            <a:r>
              <a:rPr lang="fa-IR" altLang="en-US" sz="2800" b="1" dirty="0" smtClean="0">
                <a:solidFill>
                  <a:srgbClr val="C00000"/>
                </a:solidFill>
                <a:cs typeface="B Zar" panose="00000400000000000000" pitchFamily="2" charset="-78"/>
              </a:rPr>
              <a:t>اولیه</a:t>
            </a:r>
            <a:endParaRPr lang="en-US" sz="2800" b="1" dirty="0">
              <a:solidFill>
                <a:srgbClr val="C00000"/>
              </a:solidFill>
              <a:cs typeface="B Zar" panose="00000400000000000000" pitchFamily="2" charset="-78"/>
            </a:endParaRPr>
          </a:p>
        </p:txBody>
      </p:sp>
      <p:sp>
        <p:nvSpPr>
          <p:cNvPr id="4" name="Flowchart: Punched Tape 3"/>
          <p:cNvSpPr/>
          <p:nvPr/>
        </p:nvSpPr>
        <p:spPr>
          <a:xfrm>
            <a:off x="827964" y="1656927"/>
            <a:ext cx="5268036" cy="3731456"/>
          </a:xfrm>
          <a:prstGeom prst="flowChartPunchedTape">
            <a:avLst/>
          </a:prstGeom>
          <a:ln w="28575"/>
          <a:effectLst>
            <a:glow rad="228600">
              <a:schemeClr val="accent2">
                <a:satMod val="175000"/>
                <a:alpha val="40000"/>
              </a:schemeClr>
            </a:glow>
          </a:effectLst>
        </p:spPr>
        <p:style>
          <a:lnRef idx="2">
            <a:schemeClr val="dk1"/>
          </a:lnRef>
          <a:fillRef idx="1">
            <a:schemeClr val="lt1"/>
          </a:fillRef>
          <a:effectRef idx="0">
            <a:schemeClr val="dk1"/>
          </a:effectRef>
          <a:fontRef idx="minor">
            <a:schemeClr val="dk1"/>
          </a:fontRef>
        </p:style>
        <p:txBody>
          <a:bodyPr rtlCol="1" anchor="ctr"/>
          <a:lstStyle/>
          <a:p>
            <a:pPr rtl="1" fontAlgn="base"/>
            <a:r>
              <a:rPr lang="fa-IR" dirty="0"/>
              <a:t> </a:t>
            </a:r>
            <a:endParaRPr lang="en-US" dirty="0"/>
          </a:p>
          <a:p>
            <a:pPr lvl="0" algn="r" rtl="1" fontAlgn="base"/>
            <a:r>
              <a:rPr lang="fa-IR" sz="2000" b="1" dirty="0">
                <a:cs typeface="B Zar" panose="00000400000000000000" pitchFamily="2" charset="-78"/>
              </a:rPr>
              <a:t>در دوران کودکی یا نوجوانی شکل گرفته اند.</a:t>
            </a:r>
            <a:endParaRPr lang="en-US" sz="2000" b="1" dirty="0">
              <a:cs typeface="B Zar" panose="00000400000000000000" pitchFamily="2" charset="-78"/>
            </a:endParaRPr>
          </a:p>
          <a:p>
            <a:pPr lvl="0" algn="r" rtl="1" fontAlgn="base"/>
            <a:r>
              <a:rPr lang="fa-IR" sz="2000" b="1" dirty="0">
                <a:cs typeface="B Zar" panose="00000400000000000000" pitchFamily="2" charset="-78"/>
              </a:rPr>
              <a:t>الگوها یا درون مایه های عمیق و فراگیر هستند.</a:t>
            </a:r>
            <a:endParaRPr lang="en-US" sz="2000" b="1" dirty="0">
              <a:cs typeface="B Zar" panose="00000400000000000000" pitchFamily="2" charset="-78"/>
            </a:endParaRPr>
          </a:p>
          <a:p>
            <a:pPr lvl="0" algn="r" rtl="1" fontAlgn="base"/>
            <a:r>
              <a:rPr lang="fa-IR" sz="2000" b="1" dirty="0">
                <a:cs typeface="B Zar" panose="00000400000000000000" pitchFamily="2" charset="-78"/>
              </a:rPr>
              <a:t>درسیر زندگی تداوم می یابند.</a:t>
            </a:r>
            <a:endParaRPr lang="en-US" sz="2000" b="1" dirty="0">
              <a:cs typeface="B Zar" panose="00000400000000000000" pitchFamily="2" charset="-78"/>
            </a:endParaRPr>
          </a:p>
          <a:p>
            <a:pPr lvl="0" algn="r" rtl="1" fontAlgn="base"/>
            <a:r>
              <a:rPr lang="fa-IR" sz="2000" b="1" dirty="0">
                <a:cs typeface="B Zar" panose="00000400000000000000" pitchFamily="2" charset="-78"/>
              </a:rPr>
              <a:t>از خاطرات و هیجان و احساسات بدنی تشکیل شده اند.</a:t>
            </a:r>
            <a:endParaRPr lang="en-US" sz="2000" b="1" dirty="0">
              <a:cs typeface="B Zar" panose="00000400000000000000" pitchFamily="2" charset="-78"/>
            </a:endParaRPr>
          </a:p>
          <a:p>
            <a:pPr lvl="0" algn="r" rtl="1" fontAlgn="base"/>
            <a:r>
              <a:rPr lang="fa-IR" sz="2000" b="1" dirty="0">
                <a:cs typeface="B Zar" panose="00000400000000000000" pitchFamily="2" charset="-78"/>
              </a:rPr>
              <a:t>درباره خود و رابطه با دیگران هستند.</a:t>
            </a:r>
            <a:endParaRPr lang="en-US" sz="2000" b="1" dirty="0">
              <a:cs typeface="B Zar" panose="00000400000000000000" pitchFamily="2" charset="-78"/>
            </a:endParaRPr>
          </a:p>
          <a:p>
            <a:pPr lvl="0" algn="r" rtl="1" fontAlgn="base"/>
            <a:r>
              <a:rPr lang="fa-IR" sz="2000" b="1" dirty="0">
                <a:cs typeface="B Zar" panose="00000400000000000000" pitchFamily="2" charset="-78"/>
              </a:rPr>
              <a:t>به شدت </a:t>
            </a:r>
            <a:r>
              <a:rPr lang="fa-IR" sz="2000" b="1" dirty="0" smtClean="0">
                <a:cs typeface="B Zar" panose="00000400000000000000" pitchFamily="2" charset="-78"/>
              </a:rPr>
              <a:t>ناکارآمدند</a:t>
            </a:r>
            <a:r>
              <a:rPr lang="fa-IR" sz="2000" b="1" dirty="0">
                <a:cs typeface="B Zar" panose="00000400000000000000" pitchFamily="2" charset="-78"/>
              </a:rPr>
              <a:t>.</a:t>
            </a:r>
            <a:endParaRPr lang="en-US" sz="2000" b="1" dirty="0">
              <a:cs typeface="B Zar" panose="00000400000000000000" pitchFamily="2" charset="-78"/>
            </a:endParaRPr>
          </a:p>
        </p:txBody>
      </p:sp>
      <p:sp>
        <p:nvSpPr>
          <p:cNvPr id="6" name="Right Arrow 5"/>
          <p:cNvSpPr/>
          <p:nvPr/>
        </p:nvSpPr>
        <p:spPr>
          <a:xfrm rot="10800000">
            <a:off x="6297227" y="3056352"/>
            <a:ext cx="955343" cy="553576"/>
          </a:xfrm>
          <a:prstGeom prst="rightArrow">
            <a:avLst/>
          </a:prstGeom>
        </p:spPr>
        <p:style>
          <a:lnRef idx="0">
            <a:schemeClr val="accent4"/>
          </a:lnRef>
          <a:fillRef idx="3">
            <a:schemeClr val="accent4"/>
          </a:fillRef>
          <a:effectRef idx="3">
            <a:schemeClr val="accent4"/>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7340217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6"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150000"/>
              </a:lnSpc>
              <a:defRPr/>
            </a:pPr>
            <a:r>
              <a:rPr lang="fa-IR" sz="2800" b="1" dirty="0">
                <a:cs typeface="B Zar" panose="00000400000000000000" pitchFamily="2" charset="-78"/>
              </a:rPr>
              <a:t>یانگ مبتنی بر 5 نیاز بنیادین 18 طرحواره ناسازگار اولیه را در قالب 5 حیطه اصلی طبقه بندی کرده </a:t>
            </a:r>
            <a:r>
              <a:rPr lang="fa-IR" sz="2800" b="1" dirty="0" smtClean="0">
                <a:cs typeface="B Zar" panose="00000400000000000000" pitchFamily="2" charset="-78"/>
              </a:rPr>
              <a:t>است:</a:t>
            </a:r>
          </a:p>
          <a:p>
            <a:pPr algn="r" rtl="1">
              <a:lnSpc>
                <a:spcPct val="150000"/>
              </a:lnSpc>
              <a:defRPr/>
            </a:pPr>
            <a:r>
              <a:rPr lang="fa-IR" sz="2800" b="1" dirty="0" smtClean="0">
                <a:solidFill>
                  <a:srgbClr val="C00000"/>
                </a:solidFill>
                <a:cs typeface="B Zar" panose="00000400000000000000" pitchFamily="2" charset="-78"/>
              </a:rPr>
              <a:t>1-</a:t>
            </a:r>
            <a:r>
              <a:rPr lang="fa-IR" sz="2800" b="1" dirty="0" smtClean="0">
                <a:cs typeface="B Zar" panose="00000400000000000000" pitchFamily="2" charset="-78"/>
              </a:rPr>
              <a:t>حیطه جدایی و طرد</a:t>
            </a:r>
          </a:p>
          <a:p>
            <a:pPr algn="r" rtl="1">
              <a:lnSpc>
                <a:spcPct val="150000"/>
              </a:lnSpc>
              <a:defRPr/>
            </a:pPr>
            <a:r>
              <a:rPr lang="fa-IR" sz="2800" b="1" dirty="0" smtClean="0">
                <a:solidFill>
                  <a:srgbClr val="C00000"/>
                </a:solidFill>
                <a:cs typeface="B Zar" panose="00000400000000000000" pitchFamily="2" charset="-78"/>
              </a:rPr>
              <a:t>2-</a:t>
            </a:r>
            <a:r>
              <a:rPr lang="fa-IR" sz="2800" b="1" dirty="0" smtClean="0">
                <a:cs typeface="B Zar" panose="00000400000000000000" pitchFamily="2" charset="-78"/>
              </a:rPr>
              <a:t>حیطه خودگردانی و عملکرد مختل</a:t>
            </a:r>
          </a:p>
          <a:p>
            <a:pPr algn="r" rtl="1">
              <a:lnSpc>
                <a:spcPct val="150000"/>
              </a:lnSpc>
              <a:defRPr/>
            </a:pPr>
            <a:r>
              <a:rPr lang="fa-IR" sz="2800" b="1" dirty="0" smtClean="0">
                <a:solidFill>
                  <a:srgbClr val="C00000"/>
                </a:solidFill>
                <a:cs typeface="B Zar" panose="00000400000000000000" pitchFamily="2" charset="-78"/>
              </a:rPr>
              <a:t>3-</a:t>
            </a:r>
            <a:r>
              <a:rPr lang="fa-IR" sz="2800" b="1" dirty="0" smtClean="0">
                <a:cs typeface="B Zar" panose="00000400000000000000" pitchFamily="2" charset="-78"/>
              </a:rPr>
              <a:t>حیطه مرزهای مختل</a:t>
            </a:r>
          </a:p>
          <a:p>
            <a:pPr algn="r" rtl="1">
              <a:lnSpc>
                <a:spcPct val="150000"/>
              </a:lnSpc>
              <a:defRPr/>
            </a:pPr>
            <a:r>
              <a:rPr lang="fa-IR" sz="2800" b="1" dirty="0" smtClean="0">
                <a:solidFill>
                  <a:srgbClr val="C00000"/>
                </a:solidFill>
                <a:cs typeface="B Zar" panose="00000400000000000000" pitchFamily="2" charset="-78"/>
              </a:rPr>
              <a:t>4-</a:t>
            </a:r>
            <a:r>
              <a:rPr lang="fa-IR" sz="2800" b="1" dirty="0" smtClean="0">
                <a:cs typeface="B Zar" panose="00000400000000000000" pitchFamily="2" charset="-78"/>
              </a:rPr>
              <a:t>حیطه جهت مندی (هدایت شدن توسط دیگران)</a:t>
            </a:r>
          </a:p>
          <a:p>
            <a:pPr algn="r" rtl="1">
              <a:lnSpc>
                <a:spcPct val="150000"/>
              </a:lnSpc>
              <a:defRPr/>
            </a:pPr>
            <a:r>
              <a:rPr lang="fa-IR" sz="2800" b="1" dirty="0" smtClean="0">
                <a:solidFill>
                  <a:srgbClr val="C00000"/>
                </a:solidFill>
                <a:cs typeface="B Zar" panose="00000400000000000000" pitchFamily="2" charset="-78"/>
              </a:rPr>
              <a:t>5-</a:t>
            </a:r>
            <a:r>
              <a:rPr lang="fa-IR" sz="2800" b="1" dirty="0" smtClean="0">
                <a:cs typeface="B Zar" panose="00000400000000000000" pitchFamily="2" charset="-78"/>
              </a:rPr>
              <a:t>حیطه گوش به زنگی بیش از حد و بازداری</a:t>
            </a:r>
            <a:endParaRPr lang="fa-IR" sz="2800" b="1" dirty="0">
              <a:cs typeface="B Zar" panose="00000400000000000000" pitchFamily="2" charset="-78"/>
            </a:endParaRP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altLang="en-US" sz="2800" b="1" dirty="0">
                <a:solidFill>
                  <a:srgbClr val="C00000"/>
                </a:solidFill>
                <a:cs typeface="B Zar" panose="00000400000000000000" pitchFamily="2" charset="-78"/>
              </a:rPr>
              <a:t>حیطه های طرحواره های ناسازگار اولیه </a:t>
            </a:r>
            <a:r>
              <a:rPr lang="fa-IR" altLang="en-US" sz="2800" b="1" dirty="0" smtClean="0">
                <a:solidFill>
                  <a:srgbClr val="C00000"/>
                </a:solidFill>
                <a:cs typeface="B Zar" panose="00000400000000000000" pitchFamily="2" charset="-78"/>
              </a:rPr>
              <a:t>:</a:t>
            </a:r>
            <a:endParaRPr lang="en-US" sz="2800" b="1" dirty="0">
              <a:solidFill>
                <a:srgbClr val="C00000"/>
              </a:solidFill>
              <a:cs typeface="B Zar" panose="00000400000000000000" pitchFamily="2" charset="-78"/>
            </a:endParaRPr>
          </a:p>
        </p:txBody>
      </p:sp>
    </p:spTree>
    <p:extLst>
      <p:ext uri="{BB962C8B-B14F-4D97-AF65-F5344CB8AC3E}">
        <p14:creationId xmlns:p14="http://schemas.microsoft.com/office/powerpoint/2010/main" val="7340217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6"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200000"/>
              </a:lnSpc>
              <a:defRPr/>
            </a:pPr>
            <a:r>
              <a:rPr lang="fa-IR" sz="3200" b="1" dirty="0" smtClean="0">
                <a:cs typeface="B Zar" panose="00000400000000000000" pitchFamily="2" charset="-78"/>
              </a:rPr>
              <a:t>این </a:t>
            </a:r>
            <a:r>
              <a:rPr lang="fa-IR" sz="3200" b="1" dirty="0">
                <a:cs typeface="B Zar" panose="00000400000000000000" pitchFamily="2" charset="-78"/>
              </a:rPr>
              <a:t>افراد به این دلیل که نیاز به دلبستگی ایمن در آنها ناکام شده است قادر به برقراری دلبستگی عادی ایمن و ارضا کننده با دیگران نیستند چرا که خانواده های این افراد معمولا </a:t>
            </a:r>
            <a:r>
              <a:rPr lang="fa-IR" sz="3200" b="1" dirty="0" smtClean="0">
                <a:cs typeface="B Zar" panose="00000400000000000000" pitchFamily="2" charset="-78"/>
              </a:rPr>
              <a:t>ناپایدار، </a:t>
            </a:r>
            <a:r>
              <a:rPr lang="fa-IR" sz="3200" b="1" dirty="0">
                <a:cs typeface="B Zar" panose="00000400000000000000" pitchFamily="2" charset="-78"/>
              </a:rPr>
              <a:t>آزار </a:t>
            </a:r>
            <a:r>
              <a:rPr lang="fa-IR" sz="3200" b="1" dirty="0" smtClean="0">
                <a:cs typeface="B Zar" panose="00000400000000000000" pitchFamily="2" charset="-78"/>
              </a:rPr>
              <a:t>دهنده، </a:t>
            </a:r>
            <a:r>
              <a:rPr lang="fa-IR" sz="3200" b="1" dirty="0">
                <a:cs typeface="B Zar" panose="00000400000000000000" pitchFamily="2" charset="-78"/>
              </a:rPr>
              <a:t>طرد کننده و منزوی از دنیای اطراف خود </a:t>
            </a:r>
            <a:r>
              <a:rPr lang="fa-IR" sz="3200" b="1" dirty="0" smtClean="0">
                <a:cs typeface="B Zar" panose="00000400000000000000" pitchFamily="2" charset="-78"/>
              </a:rPr>
              <a:t>هستند.</a:t>
            </a:r>
            <a:endParaRPr lang="en-US" sz="3200" b="1" dirty="0">
              <a:cs typeface="B Zar" panose="00000400000000000000" pitchFamily="2" charset="-78"/>
            </a:endParaRP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defRPr/>
            </a:pPr>
            <a:r>
              <a:rPr lang="fa-IR" sz="2800" b="1" dirty="0" smtClean="0">
                <a:solidFill>
                  <a:srgbClr val="C00000"/>
                </a:solidFill>
                <a:effectLst>
                  <a:outerShdw blurRad="38100" dist="38100" dir="2700000" algn="tl">
                    <a:srgbClr val="000000">
                      <a:alpha val="43137"/>
                    </a:srgbClr>
                  </a:outerShdw>
                </a:effectLst>
                <a:cs typeface="B Zar" panose="00000400000000000000" pitchFamily="2" charset="-78"/>
              </a:rPr>
              <a:t> </a:t>
            </a:r>
            <a:r>
              <a:rPr lang="fa-IR" sz="2800" b="1" dirty="0">
                <a:solidFill>
                  <a:srgbClr val="C00000"/>
                </a:solidFill>
                <a:effectLst>
                  <a:outerShdw blurRad="38100" dist="38100" dir="2700000" algn="tl">
                    <a:srgbClr val="000000">
                      <a:alpha val="43137"/>
                    </a:srgbClr>
                  </a:outerShdw>
                </a:effectLst>
                <a:cs typeface="B Zar" panose="00000400000000000000" pitchFamily="2" charset="-78"/>
              </a:rPr>
              <a:t>حیطه جدایی و طرد </a:t>
            </a:r>
          </a:p>
        </p:txBody>
      </p:sp>
    </p:spTree>
    <p:extLst>
      <p:ext uri="{BB962C8B-B14F-4D97-AF65-F5344CB8AC3E}">
        <p14:creationId xmlns:p14="http://schemas.microsoft.com/office/powerpoint/2010/main" val="7340217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6"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150000"/>
              </a:lnSpc>
              <a:defRPr/>
            </a:pPr>
            <a:endParaRPr lang="en-US" sz="2800" b="1" dirty="0">
              <a:cs typeface="B Zar" panose="00000400000000000000" pitchFamily="2" charset="-78"/>
            </a:endParaRP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defRPr/>
            </a:pPr>
            <a:r>
              <a:rPr lang="fa-IR" sz="2800" b="1" dirty="0" smtClean="0">
                <a:solidFill>
                  <a:srgbClr val="C00000"/>
                </a:solidFill>
                <a:effectLst>
                  <a:outerShdw blurRad="38100" dist="38100" dir="2700000" algn="tl">
                    <a:srgbClr val="000000">
                      <a:alpha val="43137"/>
                    </a:srgbClr>
                  </a:outerShdw>
                </a:effectLst>
                <a:cs typeface="B Zar" panose="00000400000000000000" pitchFamily="2" charset="-78"/>
              </a:rPr>
              <a:t> </a:t>
            </a:r>
            <a:r>
              <a:rPr lang="fa-IR" sz="2800" b="1" dirty="0">
                <a:solidFill>
                  <a:srgbClr val="C00000"/>
                </a:solidFill>
                <a:effectLst>
                  <a:outerShdw blurRad="38100" dist="38100" dir="2700000" algn="tl">
                    <a:srgbClr val="000000">
                      <a:alpha val="43137"/>
                    </a:srgbClr>
                  </a:outerShdw>
                </a:effectLst>
                <a:cs typeface="B Zar" panose="00000400000000000000" pitchFamily="2" charset="-78"/>
              </a:rPr>
              <a:t>حیطه جدایی و طرد </a:t>
            </a:r>
          </a:p>
        </p:txBody>
      </p:sp>
      <p:graphicFrame>
        <p:nvGraphicFramePr>
          <p:cNvPr id="4" name="Diagram 3"/>
          <p:cNvGraphicFramePr/>
          <p:nvPr>
            <p:extLst>
              <p:ext uri="{D42A27DB-BD31-4B8C-83A1-F6EECF244321}">
                <p14:modId xmlns:p14="http://schemas.microsoft.com/office/powerpoint/2010/main" val="1680642326"/>
              </p:ext>
            </p:extLst>
          </p:nvPr>
        </p:nvGraphicFramePr>
        <p:xfrm>
          <a:off x="855007" y="1191449"/>
          <a:ext cx="10813829" cy="455425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7340217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6"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a:lnSpc>
                <a:spcPct val="200000"/>
              </a:lnSpc>
            </a:pPr>
            <a:r>
              <a:rPr lang="fa-IR" altLang="en-US" sz="3200" b="1" dirty="0">
                <a:cs typeface="B Zar" panose="00000400000000000000" pitchFamily="2" charset="-78"/>
              </a:rPr>
              <a:t>افراد دارای طرحواره های این حیطه در فاصله گرفتن از خانواده و نمادهای پدری یا مادری و عملکرد مستقل مشکل دارند چرا که در کودکی اعضای خانواده آنقدر در کارهای وی دخالت کرده اند و به گونه ای افراطی حمایتگر بوده اند که این افراد نتوانسته اند هویتی مستقل را در خود شکل </a:t>
            </a:r>
            <a:r>
              <a:rPr lang="fa-IR" altLang="en-US" sz="3200" b="1" dirty="0" smtClean="0">
                <a:cs typeface="B Zar" panose="00000400000000000000" pitchFamily="2" charset="-78"/>
              </a:rPr>
              <a:t>دهند.</a:t>
            </a:r>
            <a:endParaRPr lang="fa-IR" altLang="en-US" sz="3200" b="1" dirty="0">
              <a:cs typeface="B Zar" panose="00000400000000000000" pitchFamily="2" charset="-78"/>
            </a:endParaRP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2800" b="1" dirty="0" smtClean="0">
                <a:solidFill>
                  <a:srgbClr val="C00000"/>
                </a:solidFill>
                <a:effectLst>
                  <a:outerShdw blurRad="38100" dist="38100" dir="2700000" algn="tl">
                    <a:srgbClr val="000000">
                      <a:alpha val="43137"/>
                    </a:srgbClr>
                  </a:outerShdw>
                </a:effectLst>
                <a:cs typeface="B Zar" panose="00000400000000000000" pitchFamily="2" charset="-78"/>
              </a:rPr>
              <a:t>حیطه </a:t>
            </a:r>
            <a:r>
              <a:rPr lang="fa-IR" sz="2800" b="1" dirty="0">
                <a:solidFill>
                  <a:srgbClr val="C00000"/>
                </a:solidFill>
                <a:effectLst>
                  <a:outerShdw blurRad="38100" dist="38100" dir="2700000" algn="tl">
                    <a:srgbClr val="000000">
                      <a:alpha val="43137"/>
                    </a:srgbClr>
                  </a:outerShdw>
                </a:effectLst>
                <a:cs typeface="B Zar" panose="00000400000000000000" pitchFamily="2" charset="-78"/>
              </a:rPr>
              <a:t>خودگردانی و عملکرد مختل</a:t>
            </a:r>
            <a:endParaRPr lang="en-US" sz="2800" b="1" dirty="0">
              <a:solidFill>
                <a:srgbClr val="C00000"/>
              </a:solidFill>
              <a:cs typeface="B Zar" panose="00000400000000000000" pitchFamily="2" charset="-78"/>
            </a:endParaRPr>
          </a:p>
        </p:txBody>
      </p:sp>
    </p:spTree>
    <p:extLst>
      <p:ext uri="{BB962C8B-B14F-4D97-AF65-F5344CB8AC3E}">
        <p14:creationId xmlns:p14="http://schemas.microsoft.com/office/powerpoint/2010/main" val="7340217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6"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endParaRPr lang="en-US" dirty="0"/>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2800" b="1" dirty="0">
                <a:solidFill>
                  <a:srgbClr val="C00000"/>
                </a:solidFill>
                <a:effectLst>
                  <a:outerShdw blurRad="38100" dist="38100" dir="2700000" algn="tl">
                    <a:srgbClr val="000000">
                      <a:alpha val="43137"/>
                    </a:srgbClr>
                  </a:outerShdw>
                </a:effectLst>
                <a:cs typeface="B Zar" panose="00000400000000000000" pitchFamily="2" charset="-78"/>
              </a:rPr>
              <a:t>حیطه خودگردانی و عملکرد مختل</a:t>
            </a:r>
            <a:endParaRPr lang="en-US" sz="2800" b="1" dirty="0">
              <a:solidFill>
                <a:srgbClr val="C00000"/>
              </a:solidFill>
              <a:cs typeface="B Zar" panose="00000400000000000000" pitchFamily="2" charset="-78"/>
            </a:endParaRPr>
          </a:p>
        </p:txBody>
      </p:sp>
      <p:graphicFrame>
        <p:nvGraphicFramePr>
          <p:cNvPr id="10" name="Diagram 9"/>
          <p:cNvGraphicFramePr/>
          <p:nvPr>
            <p:extLst>
              <p:ext uri="{D42A27DB-BD31-4B8C-83A1-F6EECF244321}">
                <p14:modId xmlns:p14="http://schemas.microsoft.com/office/powerpoint/2010/main" val="1938709498"/>
              </p:ext>
            </p:extLst>
          </p:nvPr>
        </p:nvGraphicFramePr>
        <p:xfrm>
          <a:off x="855007" y="1191449"/>
          <a:ext cx="10813829" cy="455425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7340217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a:xfrm>
            <a:off x="1016000" y="404813"/>
            <a:ext cx="10566400" cy="1008062"/>
          </a:xfrm>
        </p:spPr>
        <p:style>
          <a:lnRef idx="3">
            <a:schemeClr val="lt1"/>
          </a:lnRef>
          <a:fillRef idx="1">
            <a:schemeClr val="accent5"/>
          </a:fillRef>
          <a:effectRef idx="1">
            <a:schemeClr val="accent5"/>
          </a:effectRef>
          <a:fontRef idx="minor">
            <a:schemeClr val="lt1"/>
          </a:fontRef>
        </p:style>
        <p:txBody>
          <a:bodyPr>
            <a:normAutofit fontScale="90000"/>
          </a:bodyPr>
          <a:lstStyle/>
          <a:p>
            <a:pPr marL="285750" indent="-285750" algn="ctr" rtl="1">
              <a:spcBef>
                <a:spcPct val="20000"/>
              </a:spcBef>
              <a:spcAft>
                <a:spcPts val="600"/>
              </a:spcAft>
              <a:defRPr/>
            </a:pPr>
            <a:r>
              <a:rPr lang="fa-IR" altLang="en-US" dirty="0">
                <a:solidFill>
                  <a:srgbClr val="CC0000"/>
                </a:solidFill>
                <a:cs typeface="B Zar" pitchFamily="2" charset="-78"/>
              </a:rPr>
              <a:t>با سپاس از همراهی دلگرم کننده تان</a:t>
            </a:r>
            <a:br>
              <a:rPr lang="fa-IR" altLang="en-US" dirty="0">
                <a:solidFill>
                  <a:srgbClr val="CC0000"/>
                </a:solidFill>
                <a:cs typeface="B Zar" pitchFamily="2" charset="-78"/>
              </a:rPr>
            </a:br>
            <a:endParaRPr lang="en-US" altLang="en-US" sz="3200" dirty="0" smtClean="0">
              <a:solidFill>
                <a:srgbClr val="CC0000"/>
              </a:solidFill>
            </a:endParaRPr>
          </a:p>
        </p:txBody>
      </p:sp>
      <p:sp>
        <p:nvSpPr>
          <p:cNvPr id="129027" name="Content Placeholder 2"/>
          <p:cNvSpPr>
            <a:spLocks noGrp="1"/>
          </p:cNvSpPr>
          <p:nvPr>
            <p:ph idx="1"/>
          </p:nvPr>
        </p:nvSpPr>
        <p:spPr>
          <a:xfrm>
            <a:off x="1117601" y="1965326"/>
            <a:ext cx="10259484" cy="4271963"/>
          </a:xfrm>
        </p:spPr>
        <p:style>
          <a:lnRef idx="1">
            <a:schemeClr val="accent2"/>
          </a:lnRef>
          <a:fillRef idx="2">
            <a:schemeClr val="accent2"/>
          </a:fillRef>
          <a:effectRef idx="1">
            <a:schemeClr val="accent2"/>
          </a:effectRef>
          <a:fontRef idx="minor">
            <a:schemeClr val="dk1"/>
          </a:fontRef>
        </p:style>
        <p:txBody>
          <a:bodyPr>
            <a:normAutofit/>
          </a:bodyPr>
          <a:lstStyle/>
          <a:p>
            <a:pPr algn="ctr" rtl="1">
              <a:defRPr/>
            </a:pPr>
            <a:r>
              <a:rPr lang="fa-IR" altLang="en-US" sz="2400" b="1" dirty="0" smtClean="0">
                <a:cs typeface="B Zar" pitchFamily="2" charset="-78"/>
              </a:rPr>
              <a:t>تلفن مرکز مشاوره  و خدمات روان شناختی مهر جنوب</a:t>
            </a:r>
          </a:p>
          <a:p>
            <a:pPr algn="ctr" rtl="1">
              <a:defRPr/>
            </a:pPr>
            <a:r>
              <a:rPr lang="fa-IR" altLang="en-US" sz="2400" b="1" dirty="0" smtClean="0">
                <a:cs typeface="B Zar" pitchFamily="2" charset="-78"/>
              </a:rPr>
              <a:t>07633671199</a:t>
            </a:r>
          </a:p>
          <a:p>
            <a:pPr algn="ctr" rtl="1">
              <a:defRPr/>
            </a:pPr>
            <a:r>
              <a:rPr lang="fa-IR" altLang="en-US" sz="2400" b="1" dirty="0" smtClean="0">
                <a:cs typeface="B Zar" pitchFamily="2" charset="-78"/>
              </a:rPr>
              <a:t>تلفن موسسه آموزشی و پژوهشی آنامیس مهر جنوب</a:t>
            </a:r>
          </a:p>
          <a:p>
            <a:pPr algn="ctr" rtl="1">
              <a:defRPr/>
            </a:pPr>
            <a:r>
              <a:rPr lang="fa-IR" altLang="en-US" sz="2400" b="1" dirty="0" smtClean="0">
                <a:cs typeface="B Zar" pitchFamily="2" charset="-78"/>
              </a:rPr>
              <a:t>07633680163</a:t>
            </a:r>
          </a:p>
          <a:p>
            <a:pPr algn="ctr" rtl="1">
              <a:defRPr/>
            </a:pPr>
            <a:r>
              <a:rPr lang="fa-IR" altLang="en-US" sz="2400" b="1" dirty="0" smtClean="0">
                <a:cs typeface="B Zar" pitchFamily="2" charset="-78"/>
              </a:rPr>
              <a:t>خط همراه ویژه مشاوره 09129680169</a:t>
            </a:r>
          </a:p>
          <a:p>
            <a:pPr algn="ctr" rtl="1">
              <a:defRPr/>
            </a:pPr>
            <a:endParaRPr lang="en-US" altLang="en-US" sz="2400" b="1" dirty="0" smtClean="0">
              <a:cs typeface="B Zar" pitchFamily="2" charset="-78"/>
            </a:endParaRPr>
          </a:p>
        </p:txBody>
      </p:sp>
    </p:spTree>
    <p:extLst>
      <p:ext uri="{BB962C8B-B14F-4D97-AF65-F5344CB8AC3E}">
        <p14:creationId xmlns:p14="http://schemas.microsoft.com/office/powerpoint/2010/main" val="3520113306"/>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6"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200000"/>
              </a:lnSpc>
            </a:pPr>
            <a:r>
              <a:rPr lang="fa-IR" sz="2800" b="1" dirty="0">
                <a:cs typeface="B Zar" panose="00000400000000000000" pitchFamily="2" charset="-78"/>
              </a:rPr>
              <a:t>واژه طرحواره در روان شناسی و به طور گسترده تر در حوزه</a:t>
            </a:r>
            <a:r>
              <a:rPr lang="en-US" sz="2800" b="1" dirty="0">
                <a:cs typeface="B Zar" panose="00000400000000000000" pitchFamily="2" charset="-78"/>
              </a:rPr>
              <a:t> </a:t>
            </a:r>
            <a:r>
              <a:rPr lang="fa-IR" sz="2800" b="1" dirty="0">
                <a:solidFill>
                  <a:srgbClr val="C00000"/>
                </a:solidFill>
                <a:cs typeface="B Zar" panose="00000400000000000000" pitchFamily="2" charset="-78"/>
              </a:rPr>
              <a:t>شناختی</a:t>
            </a:r>
            <a:r>
              <a:rPr lang="en-US" sz="2800" b="1" dirty="0">
                <a:cs typeface="B Zar" panose="00000400000000000000" pitchFamily="2" charset="-78"/>
              </a:rPr>
              <a:t> </a:t>
            </a:r>
            <a:r>
              <a:rPr lang="fa-IR" sz="2800" b="1" dirty="0">
                <a:cs typeface="B Zar" panose="00000400000000000000" pitchFamily="2" charset="-78"/>
              </a:rPr>
              <a:t>تاریخچه ای غنی و برجسته دارد. </a:t>
            </a:r>
            <a:endParaRPr lang="en-US" sz="2800" b="1" dirty="0" smtClean="0">
              <a:cs typeface="B Zar" panose="00000400000000000000" pitchFamily="2" charset="-78"/>
            </a:endParaRPr>
          </a:p>
          <a:p>
            <a:pPr algn="r" rtl="1">
              <a:lnSpc>
                <a:spcPct val="200000"/>
              </a:lnSpc>
            </a:pPr>
            <a:r>
              <a:rPr lang="fa-IR" sz="2800" b="1" dirty="0" smtClean="0">
                <a:cs typeface="B Zar" panose="00000400000000000000" pitchFamily="2" charset="-78"/>
              </a:rPr>
              <a:t>در</a:t>
            </a:r>
            <a:r>
              <a:rPr lang="en-US" sz="2800" b="1" dirty="0">
                <a:cs typeface="B Zar" panose="00000400000000000000" pitchFamily="2" charset="-78"/>
              </a:rPr>
              <a:t>  </a:t>
            </a:r>
            <a:r>
              <a:rPr lang="fa-IR" sz="2800" b="1" dirty="0">
                <a:cs typeface="B Zar" panose="00000400000000000000" pitchFamily="2" charset="-78"/>
              </a:rPr>
              <a:t>حوزه رشد شناختی طرحواره را به صورت قالبی در نظر می گیرند که بر اساس واقعیت یا تجربه شکل می گیرد تا به افراد کمک کند تجارب خود را تبیین کنند. </a:t>
            </a:r>
            <a:endParaRPr lang="en-US" sz="2800" b="1" dirty="0">
              <a:cs typeface="B Zar" panose="00000400000000000000" pitchFamily="2" charset="-78"/>
            </a:endParaRP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4000" b="1" dirty="0" smtClean="0">
                <a:solidFill>
                  <a:srgbClr val="C00000"/>
                </a:solidFill>
                <a:cs typeface="B Zar" panose="00000400000000000000" pitchFamily="2" charset="-78"/>
              </a:rPr>
              <a:t>مقدمه</a:t>
            </a:r>
            <a:endParaRPr lang="en-US" sz="4000" b="1" dirty="0">
              <a:solidFill>
                <a:srgbClr val="C00000"/>
              </a:solidFill>
              <a:cs typeface="B Zar" panose="00000400000000000000" pitchFamily="2" charset="-78"/>
            </a:endParaRPr>
          </a:p>
        </p:txBody>
      </p:sp>
    </p:spTree>
    <p:extLst>
      <p:ext uri="{BB962C8B-B14F-4D97-AF65-F5344CB8AC3E}">
        <p14:creationId xmlns:p14="http://schemas.microsoft.com/office/powerpoint/2010/main" val="8634316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Content Placeholder 2"/>
          <p:cNvSpPr>
            <a:spLocks noGrp="1"/>
          </p:cNvSpPr>
          <p:nvPr>
            <p:ph idx="1"/>
          </p:nvPr>
        </p:nvSpPr>
        <p:spPr>
          <a:xfrm>
            <a:off x="1117601" y="1965326"/>
            <a:ext cx="10259484" cy="4271963"/>
          </a:xfrm>
        </p:spPr>
        <p:style>
          <a:lnRef idx="1">
            <a:schemeClr val="accent2"/>
          </a:lnRef>
          <a:fillRef idx="2">
            <a:schemeClr val="accent2"/>
          </a:fillRef>
          <a:effectRef idx="1">
            <a:schemeClr val="accent2"/>
          </a:effectRef>
          <a:fontRef idx="minor">
            <a:schemeClr val="dk1"/>
          </a:fontRef>
        </p:style>
        <p:txBody>
          <a:bodyPr>
            <a:normAutofit/>
          </a:bodyPr>
          <a:lstStyle/>
          <a:p>
            <a:pPr algn="ctr" rtl="1">
              <a:defRPr/>
            </a:pPr>
            <a:r>
              <a:rPr lang="fa-IR" altLang="en-US" sz="2400" b="1" dirty="0" smtClean="0">
                <a:cs typeface="B Zar" pitchFamily="2" charset="-78"/>
              </a:rPr>
              <a:t>وبسایت مشارکت در تولید و فروش فایل های آموزشی</a:t>
            </a:r>
          </a:p>
          <a:p>
            <a:pPr algn="ctr" rtl="1">
              <a:defRPr/>
            </a:pPr>
            <a:r>
              <a:rPr lang="en-US" altLang="en-US" sz="4800" b="1" dirty="0" smtClean="0">
                <a:solidFill>
                  <a:srgbClr val="C00000"/>
                </a:solidFill>
                <a:cs typeface="B Zar" pitchFamily="2" charset="-78"/>
              </a:rPr>
              <a:t>Anamisfile.ir</a:t>
            </a:r>
            <a:endParaRPr lang="fa-IR" altLang="en-US" sz="4800" b="1" dirty="0" smtClean="0">
              <a:solidFill>
                <a:srgbClr val="C00000"/>
              </a:solidFill>
              <a:cs typeface="B Zar" pitchFamily="2" charset="-78"/>
            </a:endParaRPr>
          </a:p>
          <a:p>
            <a:pPr algn="ctr" rtl="1">
              <a:defRPr/>
            </a:pPr>
            <a:endParaRPr lang="en-US" altLang="en-US" sz="2400" b="1" dirty="0" smtClean="0">
              <a:cs typeface="B Zar" pitchFamily="2" charset="-78"/>
            </a:endParaRPr>
          </a:p>
        </p:txBody>
      </p:sp>
      <p:pic>
        <p:nvPicPr>
          <p:cNvPr id="2" name="Picture 2" descr="C:\Users\09018868042\Desktop\آنامیس فایل.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8018" y="3486151"/>
            <a:ext cx="9791700" cy="266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028" name="Title 1"/>
          <p:cNvSpPr>
            <a:spLocks noGrp="1"/>
          </p:cNvSpPr>
          <p:nvPr>
            <p:ph type="title"/>
          </p:nvPr>
        </p:nvSpPr>
        <p:spPr/>
        <p:txBody>
          <a:bodyPr/>
          <a:lstStyle/>
          <a:p>
            <a:endParaRPr lang="en-US" altLang="en-US" smtClean="0"/>
          </a:p>
        </p:txBody>
      </p:sp>
    </p:spTree>
    <p:extLst>
      <p:ext uri="{BB962C8B-B14F-4D97-AF65-F5344CB8AC3E}">
        <p14:creationId xmlns:p14="http://schemas.microsoft.com/office/powerpoint/2010/main" val="1371593707"/>
      </p:ext>
    </p:extLst>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Content Placeholder 2"/>
          <p:cNvSpPr>
            <a:spLocks noGrp="1"/>
          </p:cNvSpPr>
          <p:nvPr>
            <p:ph idx="1"/>
          </p:nvPr>
        </p:nvSpPr>
        <p:spPr>
          <a:xfrm>
            <a:off x="1117601" y="1965325"/>
            <a:ext cx="10259484" cy="4559300"/>
          </a:xfrm>
        </p:spPr>
        <p:style>
          <a:lnRef idx="1">
            <a:schemeClr val="accent2"/>
          </a:lnRef>
          <a:fillRef idx="2">
            <a:schemeClr val="accent2"/>
          </a:fillRef>
          <a:effectRef idx="1">
            <a:schemeClr val="accent2"/>
          </a:effectRef>
          <a:fontRef idx="minor">
            <a:schemeClr val="dk1"/>
          </a:fontRef>
        </p:style>
        <p:txBody>
          <a:bodyPr>
            <a:normAutofit/>
          </a:bodyPr>
          <a:lstStyle/>
          <a:p>
            <a:pPr algn="ctr" rtl="1">
              <a:defRPr/>
            </a:pPr>
            <a:r>
              <a:rPr lang="fa-IR" altLang="en-US" sz="2400" b="1" dirty="0" smtClean="0">
                <a:cs typeface="B Zar" pitchFamily="2" charset="-78"/>
              </a:rPr>
              <a:t>مهر ایرانی</a:t>
            </a:r>
          </a:p>
          <a:p>
            <a:pPr algn="ctr" rtl="1">
              <a:defRPr/>
            </a:pPr>
            <a:r>
              <a:rPr lang="fa-IR" altLang="en-US" sz="2400" b="1" dirty="0" smtClean="0">
                <a:solidFill>
                  <a:srgbClr val="C00000"/>
                </a:solidFill>
                <a:cs typeface="B Zar" pitchFamily="2" charset="-78"/>
              </a:rPr>
              <a:t>مرجع معرفی متخصصان حوزه روان شناسی، مشاوره و علوم تربیتی</a:t>
            </a:r>
          </a:p>
          <a:p>
            <a:pPr algn="ctr" rtl="1">
              <a:defRPr/>
            </a:pPr>
            <a:r>
              <a:rPr lang="en-US" altLang="en-US" sz="4000" b="1" dirty="0" smtClean="0">
                <a:solidFill>
                  <a:schemeClr val="tx1"/>
                </a:solidFill>
                <a:cs typeface="B Zar" pitchFamily="2" charset="-78"/>
              </a:rPr>
              <a:t>Mehreirani.ir</a:t>
            </a:r>
            <a:endParaRPr lang="fa-IR" altLang="en-US" sz="7200" b="1" dirty="0" smtClean="0">
              <a:solidFill>
                <a:schemeClr val="tx1"/>
              </a:solidFill>
              <a:cs typeface="B Zar" pitchFamily="2" charset="-78"/>
            </a:endParaRPr>
          </a:p>
          <a:p>
            <a:pPr algn="ctr" rtl="1">
              <a:defRPr/>
            </a:pPr>
            <a:endParaRPr lang="en-US" altLang="en-US" sz="2400" b="1" dirty="0" smtClean="0">
              <a:cs typeface="B Zar" pitchFamily="2" charset="-78"/>
            </a:endParaRPr>
          </a:p>
        </p:txBody>
      </p:sp>
      <p:pic>
        <p:nvPicPr>
          <p:cNvPr id="130051" name="Picture 2" descr="C:\Users\09018868042\Desktop\مهر ایرانی.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644900"/>
            <a:ext cx="9984317"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0052" name="Title 1"/>
          <p:cNvSpPr>
            <a:spLocks noGrp="1"/>
          </p:cNvSpPr>
          <p:nvPr>
            <p:ph type="title"/>
          </p:nvPr>
        </p:nvSpPr>
        <p:spPr/>
        <p:txBody>
          <a:bodyPr/>
          <a:lstStyle/>
          <a:p>
            <a:endParaRPr lang="en-US" altLang="en-US" smtClean="0"/>
          </a:p>
        </p:txBody>
      </p:sp>
    </p:spTree>
    <p:extLst>
      <p:ext uri="{BB962C8B-B14F-4D97-AF65-F5344CB8AC3E}">
        <p14:creationId xmlns:p14="http://schemas.microsoft.com/office/powerpoint/2010/main" val="212801335"/>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6"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200000"/>
              </a:lnSpc>
            </a:pPr>
            <a:r>
              <a:rPr lang="fa-IR" sz="3200" b="1" dirty="0" smtClean="0">
                <a:cs typeface="B Zar" panose="00000400000000000000" pitchFamily="2" charset="-78"/>
              </a:rPr>
              <a:t>علاوه </a:t>
            </a:r>
            <a:r>
              <a:rPr lang="fa-IR" sz="3200" b="1" dirty="0">
                <a:cs typeface="B Zar" panose="00000400000000000000" pitchFamily="2" charset="-78"/>
              </a:rPr>
              <a:t>بر این ادراک از طریق طرح واره واسطه مندی می شود و پاسخهای افراد نیز توسط طرح واره جهت پیدا می </a:t>
            </a:r>
            <a:r>
              <a:rPr lang="fa-IR" sz="3200" b="1" dirty="0" smtClean="0">
                <a:cs typeface="B Zar" panose="00000400000000000000" pitchFamily="2" charset="-78"/>
              </a:rPr>
              <a:t>کنند</a:t>
            </a:r>
            <a:r>
              <a:rPr lang="en-US" sz="3200" b="1" dirty="0">
                <a:cs typeface="B Zar" panose="00000400000000000000" pitchFamily="2" charset="-78"/>
              </a:rPr>
              <a:t>.</a:t>
            </a:r>
            <a:r>
              <a:rPr lang="en-US" sz="2800" dirty="0"/>
              <a:t/>
            </a:r>
            <a:br>
              <a:rPr lang="en-US" sz="2800" dirty="0"/>
            </a:br>
            <a:endParaRPr lang="en-US" sz="2800" b="1" dirty="0">
              <a:cs typeface="B Zar" panose="00000400000000000000" pitchFamily="2" charset="-78"/>
            </a:endParaRP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a-IR" sz="4000" b="1" dirty="0" smtClean="0">
                <a:solidFill>
                  <a:srgbClr val="C00000"/>
                </a:solidFill>
                <a:cs typeface="B Zar" panose="00000400000000000000" pitchFamily="2" charset="-78"/>
              </a:rPr>
              <a:t>مقدمه</a:t>
            </a:r>
            <a:endParaRPr lang="en-US" sz="4000" b="1" dirty="0">
              <a:solidFill>
                <a:srgbClr val="C00000"/>
              </a:solidFill>
              <a:cs typeface="B Zar" panose="00000400000000000000" pitchFamily="2" charset="-78"/>
            </a:endParaRPr>
          </a:p>
        </p:txBody>
      </p:sp>
    </p:spTree>
    <p:extLst>
      <p:ext uri="{BB962C8B-B14F-4D97-AF65-F5344CB8AC3E}">
        <p14:creationId xmlns:p14="http://schemas.microsoft.com/office/powerpoint/2010/main" val="3202171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6"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200000"/>
              </a:lnSpc>
              <a:defRPr/>
            </a:pPr>
            <a:r>
              <a:rPr lang="fa-IR" sz="2800" b="1" dirty="0">
                <a:cs typeface="B Zar" panose="00000400000000000000" pitchFamily="2" charset="-78"/>
              </a:rPr>
              <a:t>طرحواره بازنمایی انتزاعی خصوصیات متمایز کننده یک واقعه است. </a:t>
            </a:r>
            <a:endParaRPr lang="en-US" sz="2800" b="1" dirty="0" smtClean="0">
              <a:cs typeface="B Zar" panose="00000400000000000000" pitchFamily="2" charset="-78"/>
            </a:endParaRPr>
          </a:p>
          <a:p>
            <a:pPr algn="r" rtl="1">
              <a:lnSpc>
                <a:spcPct val="200000"/>
              </a:lnSpc>
              <a:defRPr/>
            </a:pPr>
            <a:r>
              <a:rPr lang="fa-IR" sz="2800" b="1" dirty="0" smtClean="0">
                <a:cs typeface="B Zar" panose="00000400000000000000" pitchFamily="2" charset="-78"/>
              </a:rPr>
              <a:t>به </a:t>
            </a:r>
            <a:r>
              <a:rPr lang="fa-IR" sz="2800" b="1" dirty="0">
                <a:cs typeface="B Zar" panose="00000400000000000000" pitchFamily="2" charset="-78"/>
              </a:rPr>
              <a:t>عبارت دیگر طرحی کلی از عناصر برجسته ی یک واقعه را طرح واره می </a:t>
            </a:r>
            <a:r>
              <a:rPr lang="fa-IR" sz="2800" b="1" dirty="0" smtClean="0">
                <a:cs typeface="B Zar" panose="00000400000000000000" pitchFamily="2" charset="-78"/>
              </a:rPr>
              <a:t>گویند.</a:t>
            </a:r>
            <a:r>
              <a:rPr lang="en-US" sz="2800" b="1" dirty="0">
                <a:cs typeface="B Zar" panose="00000400000000000000" pitchFamily="2" charset="-78"/>
              </a:rPr>
              <a:t> </a:t>
            </a:r>
            <a:br>
              <a:rPr lang="en-US" sz="2800" b="1" dirty="0">
                <a:cs typeface="B Zar" panose="00000400000000000000" pitchFamily="2" charset="-78"/>
              </a:rPr>
            </a:br>
            <a:r>
              <a:rPr lang="en-US" sz="2800" b="1" dirty="0">
                <a:cs typeface="B Zar" panose="00000400000000000000" pitchFamily="2" charset="-78"/>
              </a:rPr>
              <a:t> </a:t>
            </a:r>
            <a:r>
              <a:rPr lang="fa-IR" sz="2800" b="1" dirty="0">
                <a:cs typeface="B Zar" panose="00000400000000000000" pitchFamily="2" charset="-78"/>
              </a:rPr>
              <a:t>در روان شناسی احتمالا این واژه ببیشتر با کارهای پیاژه تداعی می </a:t>
            </a:r>
            <a:r>
              <a:rPr lang="fa-IR" sz="2800" b="1" dirty="0" smtClean="0">
                <a:cs typeface="B Zar" panose="00000400000000000000" pitchFamily="2" charset="-78"/>
              </a:rPr>
              <a:t>شود، </a:t>
            </a:r>
            <a:r>
              <a:rPr lang="fa-IR" sz="2800" b="1" dirty="0">
                <a:cs typeface="B Zar" panose="00000400000000000000" pitchFamily="2" charset="-78"/>
              </a:rPr>
              <a:t>چرا که او در مراحل مختلف رشد شناختی به تفصیل در خصوص </a:t>
            </a:r>
            <a:r>
              <a:rPr lang="fa-IR" sz="2800" b="1" dirty="0">
                <a:solidFill>
                  <a:srgbClr val="C00000"/>
                </a:solidFill>
                <a:cs typeface="B Zar" panose="00000400000000000000" pitchFamily="2" charset="-78"/>
              </a:rPr>
              <a:t>طرح واره ها </a:t>
            </a:r>
            <a:r>
              <a:rPr lang="fa-IR" sz="2800" b="1" dirty="0">
                <a:cs typeface="B Zar" panose="00000400000000000000" pitchFamily="2" charset="-78"/>
              </a:rPr>
              <a:t>بحث کرده </a:t>
            </a:r>
            <a:r>
              <a:rPr lang="fa-IR" sz="2800" b="1" dirty="0" smtClean="0">
                <a:cs typeface="B Zar" panose="00000400000000000000" pitchFamily="2" charset="-78"/>
              </a:rPr>
              <a:t>است</a:t>
            </a:r>
            <a:r>
              <a:rPr lang="en-US" sz="2800" b="1" dirty="0">
                <a:cs typeface="B Zar" panose="00000400000000000000" pitchFamily="2" charset="-78"/>
              </a:rPr>
              <a:t>.</a:t>
            </a:r>
            <a:br>
              <a:rPr lang="en-US" sz="2800" b="1" dirty="0">
                <a:cs typeface="B Zar" panose="00000400000000000000" pitchFamily="2" charset="-78"/>
              </a:rPr>
            </a:br>
            <a:r>
              <a:rPr lang="en-US" sz="2800" b="1" dirty="0">
                <a:cs typeface="B Zar" panose="00000400000000000000" pitchFamily="2" charset="-78"/>
              </a:rPr>
              <a:t/>
            </a:r>
            <a:br>
              <a:rPr lang="en-US" sz="2800" b="1" dirty="0">
                <a:cs typeface="B Zar" panose="00000400000000000000" pitchFamily="2" charset="-78"/>
              </a:rPr>
            </a:br>
            <a:endParaRPr lang="fa-IR" dirty="0"/>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lvl="0" algn="ctr"/>
            <a:r>
              <a:rPr lang="fa-IR" sz="4000" b="1" dirty="0">
                <a:solidFill>
                  <a:srgbClr val="C00000"/>
                </a:solidFill>
                <a:cs typeface="B Zar" panose="00000400000000000000" pitchFamily="2" charset="-78"/>
              </a:rPr>
              <a:t>مقدمه</a:t>
            </a:r>
            <a:endParaRPr lang="en-US" sz="4000" b="1" dirty="0">
              <a:solidFill>
                <a:srgbClr val="C00000"/>
              </a:solidFill>
              <a:cs typeface="B Zar" panose="00000400000000000000" pitchFamily="2" charset="-78"/>
            </a:endParaRPr>
          </a:p>
        </p:txBody>
      </p:sp>
    </p:spTree>
    <p:extLst>
      <p:ext uri="{BB962C8B-B14F-4D97-AF65-F5344CB8AC3E}">
        <p14:creationId xmlns:p14="http://schemas.microsoft.com/office/powerpoint/2010/main" val="863431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54174"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200000"/>
              </a:lnSpc>
            </a:pPr>
            <a:r>
              <a:rPr lang="fa-IR" sz="2800" b="1" dirty="0" smtClean="0">
                <a:cs typeface="B Zar" panose="00000400000000000000" pitchFamily="2" charset="-78"/>
              </a:rPr>
              <a:t>در </a:t>
            </a:r>
            <a:r>
              <a:rPr lang="fa-IR" sz="2800" b="1" dirty="0">
                <a:cs typeface="B Zar" panose="00000400000000000000" pitchFamily="2" charset="-78"/>
              </a:rPr>
              <a:t>حوزه رشد شناختی طرح واره به عنوان نقشه انتزاعی شناختی در نظر گرفته می شود که راهنمای تفسیر اطلاعات و حل مساله است. </a:t>
            </a:r>
            <a:endParaRPr lang="fa-IR" sz="2800" b="1" dirty="0" smtClean="0">
              <a:cs typeface="B Zar" panose="00000400000000000000" pitchFamily="2" charset="-78"/>
            </a:endParaRPr>
          </a:p>
          <a:p>
            <a:pPr algn="r" rtl="1">
              <a:lnSpc>
                <a:spcPct val="200000"/>
              </a:lnSpc>
            </a:pPr>
            <a:r>
              <a:rPr lang="fa-IR" sz="2800" b="1" dirty="0" smtClean="0">
                <a:cs typeface="B Zar" panose="00000400000000000000" pitchFamily="2" charset="-78"/>
              </a:rPr>
              <a:t>بنابراین </a:t>
            </a:r>
            <a:r>
              <a:rPr lang="fa-IR" sz="2800" b="1" dirty="0">
                <a:cs typeface="B Zar" panose="00000400000000000000" pitchFamily="2" charset="-78"/>
              </a:rPr>
              <a:t>ما به یک طرحواره زبانی برای فهم یک جمله و به یک طرحواره فرهنگی برای تفسیر یک افسانه نیازمندیم</a:t>
            </a:r>
            <a:r>
              <a:rPr lang="en-US" sz="2800" dirty="0" smtClean="0"/>
              <a:t>.</a:t>
            </a:r>
            <a:r>
              <a:rPr lang="en-US" sz="3200" dirty="0"/>
              <a:t/>
            </a:r>
            <a:br>
              <a:rPr lang="en-US" sz="3200" dirty="0"/>
            </a:br>
            <a:endParaRPr lang="en-US" sz="3200" dirty="0"/>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lvl="0" algn="ctr"/>
            <a:r>
              <a:rPr lang="fa-IR" sz="4000" b="1" dirty="0">
                <a:solidFill>
                  <a:srgbClr val="C00000"/>
                </a:solidFill>
                <a:cs typeface="B Zar" panose="00000400000000000000" pitchFamily="2" charset="-78"/>
              </a:rPr>
              <a:t>مقدمه</a:t>
            </a:r>
            <a:endParaRPr lang="en-US" sz="4000" b="1" dirty="0">
              <a:solidFill>
                <a:srgbClr val="C00000"/>
              </a:solidFill>
              <a:cs typeface="B Zar" panose="00000400000000000000" pitchFamily="2" charset="-78"/>
            </a:endParaRPr>
          </a:p>
        </p:txBody>
      </p:sp>
    </p:spTree>
    <p:extLst>
      <p:ext uri="{BB962C8B-B14F-4D97-AF65-F5344CB8AC3E}">
        <p14:creationId xmlns:p14="http://schemas.microsoft.com/office/powerpoint/2010/main" val="863431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6"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150000"/>
              </a:lnSpc>
            </a:pPr>
            <a:r>
              <a:rPr lang="fa-IR" altLang="en-US" sz="2800" b="1" dirty="0" smtClean="0">
                <a:cs typeface="B Zar" panose="00000400000000000000" pitchFamily="2" charset="-78"/>
              </a:rPr>
              <a:t>مدل </a:t>
            </a:r>
            <a:r>
              <a:rPr lang="fa-IR" altLang="en-US" sz="2800" b="1" dirty="0">
                <a:cs typeface="B Zar" panose="00000400000000000000" pitchFamily="2" charset="-78"/>
              </a:rPr>
              <a:t>بازنمایی ذهنی و در چند دهه اخیر نظریه پردازان رفتاری مثل بک و باور برای تبیین نابهنجاریهای روانی از واژه </a:t>
            </a:r>
            <a:r>
              <a:rPr lang="fa-IR" altLang="en-US" sz="3200" b="1" dirty="0">
                <a:cs typeface="B Zar" panose="00000400000000000000" pitchFamily="2" charset="-78"/>
              </a:rPr>
              <a:t>طرحواره</a:t>
            </a:r>
            <a:r>
              <a:rPr lang="fa-IR" altLang="en-US" sz="2800" b="1" dirty="0">
                <a:cs typeface="B Zar" panose="00000400000000000000" pitchFamily="2" charset="-78"/>
              </a:rPr>
              <a:t> بهره بردند</a:t>
            </a:r>
            <a:r>
              <a:rPr lang="fa-IR" altLang="en-US" sz="2800" b="1" dirty="0" smtClean="0">
                <a:cs typeface="B Zar" panose="00000400000000000000" pitchFamily="2" charset="-78"/>
              </a:rPr>
              <a:t>.</a:t>
            </a:r>
          </a:p>
          <a:p>
            <a:pPr algn="r" rtl="1">
              <a:lnSpc>
                <a:spcPct val="150000"/>
              </a:lnSpc>
            </a:pPr>
            <a:endParaRPr lang="fa-IR" altLang="en-US" sz="2800" b="1" dirty="0">
              <a:cs typeface="B Zar" panose="00000400000000000000" pitchFamily="2" charset="-78"/>
            </a:endParaRPr>
          </a:p>
          <a:p>
            <a:pPr algn="r" rtl="1">
              <a:lnSpc>
                <a:spcPct val="150000"/>
              </a:lnSpc>
            </a:pPr>
            <a:r>
              <a:rPr lang="fa-IR" altLang="en-US" sz="2800" b="1" dirty="0">
                <a:cs typeface="B Zar" panose="00000400000000000000" pitchFamily="2" charset="-78"/>
              </a:rPr>
              <a:t>طرحواره درمانی درمان ابتکاری و تلفیقی است که توسط یانگ و همکارانش پایه گذاری شده است. </a:t>
            </a: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lvl="0" algn="ctr"/>
            <a:r>
              <a:rPr lang="fa-IR" sz="4000" b="1" dirty="0">
                <a:solidFill>
                  <a:srgbClr val="C00000"/>
                </a:solidFill>
                <a:cs typeface="B Zar" panose="00000400000000000000" pitchFamily="2" charset="-78"/>
              </a:rPr>
              <a:t>مقدمه</a:t>
            </a:r>
            <a:endParaRPr lang="en-US" sz="4000" b="1" dirty="0">
              <a:solidFill>
                <a:srgbClr val="C00000"/>
              </a:solidFill>
              <a:cs typeface="B Zar" panose="00000400000000000000" pitchFamily="2" charset="-78"/>
            </a:endParaRPr>
          </a:p>
        </p:txBody>
      </p:sp>
    </p:spTree>
    <p:extLst>
      <p:ext uri="{BB962C8B-B14F-4D97-AF65-F5344CB8AC3E}">
        <p14:creationId xmlns:p14="http://schemas.microsoft.com/office/powerpoint/2010/main" val="863431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6"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200000"/>
              </a:lnSpc>
            </a:pPr>
            <a:r>
              <a:rPr lang="fa-IR" altLang="en-US" sz="2800" b="1" dirty="0">
                <a:cs typeface="B Zar" panose="00000400000000000000" pitchFamily="2" charset="-78"/>
              </a:rPr>
              <a:t>این روش درمان با یکپارچه سازی مؤلفه هایی از رویکردهای مختلف از جمله نظریۀ شناختی- رفتاری، دلبستگی</a:t>
            </a:r>
            <a:r>
              <a:rPr lang="fa-IR" altLang="en-US" sz="2800" b="1" dirty="0" smtClean="0">
                <a:cs typeface="B Zar" panose="00000400000000000000" pitchFamily="2" charset="-78"/>
              </a:rPr>
              <a:t>، روابط </a:t>
            </a:r>
            <a:r>
              <a:rPr lang="fa-IR" altLang="en-US" sz="2800" b="1" dirty="0">
                <a:cs typeface="B Zar" panose="00000400000000000000" pitchFamily="2" charset="-78"/>
              </a:rPr>
              <a:t>شیئ، ساختارگرایی و روان تحلیلی، یک مدل درمانی جدید را برای درمان اختلالات دیرپایی مثل اختلالات شخصیت و اختلالات مزمن </a:t>
            </a:r>
            <a:r>
              <a:rPr lang="fa-IR" altLang="en-US" sz="2800" b="1" dirty="0" smtClean="0">
                <a:cs typeface="B Zar" panose="00000400000000000000" pitchFamily="2" charset="-78"/>
              </a:rPr>
              <a:t>محور ارائه می دهد.</a:t>
            </a:r>
            <a:endParaRPr lang="fa-IR" altLang="en-US" sz="2800" b="1" dirty="0">
              <a:cs typeface="B Zar" panose="00000400000000000000" pitchFamily="2" charset="-78"/>
            </a:endParaRP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lvl="0" algn="ctr"/>
            <a:r>
              <a:rPr lang="fa-IR" sz="4000" b="1" dirty="0">
                <a:solidFill>
                  <a:srgbClr val="C00000"/>
                </a:solidFill>
                <a:cs typeface="B Zar" panose="00000400000000000000" pitchFamily="2" charset="-78"/>
              </a:rPr>
              <a:t>مقدمه</a:t>
            </a:r>
            <a:endParaRPr lang="en-US" sz="4000" b="1" dirty="0">
              <a:solidFill>
                <a:srgbClr val="C00000"/>
              </a:solidFill>
              <a:cs typeface="B Zar" panose="00000400000000000000" pitchFamily="2" charset="-78"/>
            </a:endParaRPr>
          </a:p>
        </p:txBody>
      </p:sp>
    </p:spTree>
    <p:extLst>
      <p:ext uri="{BB962C8B-B14F-4D97-AF65-F5344CB8AC3E}">
        <p14:creationId xmlns:p14="http://schemas.microsoft.com/office/powerpoint/2010/main" val="8634316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ADB6C630-A149-48ED-A9EF-7C23F0185D98}"/>
              </a:ext>
            </a:extLst>
          </p:cNvPr>
          <p:cNvGrpSpPr/>
          <p:nvPr/>
        </p:nvGrpSpPr>
        <p:grpSpPr>
          <a:xfrm>
            <a:off x="855007" y="990302"/>
            <a:ext cx="2927853" cy="2066050"/>
            <a:chOff x="1044999" y="1666636"/>
            <a:chExt cx="4947284" cy="3319335"/>
          </a:xfrm>
        </p:grpSpPr>
        <p:sp>
          <p:nvSpPr>
            <p:cNvPr id="38" name="TextBox 37">
              <a:extLst>
                <a:ext uri="{FF2B5EF4-FFF2-40B4-BE49-F238E27FC236}">
                  <a16:creationId xmlns:a16="http://schemas.microsoft.com/office/drawing/2014/main" xmlns="" id="{92E148E5-B7FD-48F0-9B94-73EFB32AB677}"/>
                </a:ext>
              </a:extLst>
            </p:cNvPr>
            <p:cNvSpPr txBox="1"/>
            <p:nvPr/>
          </p:nvSpPr>
          <p:spPr>
            <a:xfrm>
              <a:off x="1045001" y="1666636"/>
              <a:ext cx="4947281" cy="646331"/>
            </a:xfrm>
            <a:prstGeom prst="rect">
              <a:avLst/>
            </a:prstGeom>
            <a:noFill/>
          </p:spPr>
          <p:txBody>
            <a:bodyPr wrap="square" rtlCol="0">
              <a:spAutoFit/>
            </a:bodyPr>
            <a:lstStyle/>
            <a:p>
              <a:endParaRPr lang="en-US" sz="3600" b="1" dirty="0">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40" name="TextBox 39">
              <a:extLst>
                <a:ext uri="{FF2B5EF4-FFF2-40B4-BE49-F238E27FC236}">
                  <a16:creationId xmlns:a16="http://schemas.microsoft.com/office/drawing/2014/main" xmlns="" id="{B440AE7A-535F-458D-A54E-5E1EA431A644}"/>
                </a:ext>
              </a:extLst>
            </p:cNvPr>
            <p:cNvSpPr txBox="1"/>
            <p:nvPr/>
          </p:nvSpPr>
          <p:spPr>
            <a:xfrm>
              <a:off x="1045002" y="3004750"/>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sp>
          <p:nvSpPr>
            <p:cNvPr id="41" name="TextBox 40">
              <a:extLst>
                <a:ext uri="{FF2B5EF4-FFF2-40B4-BE49-F238E27FC236}">
                  <a16:creationId xmlns:a16="http://schemas.microsoft.com/office/drawing/2014/main" xmlns="" id="{1AFA3E84-4736-41D4-B07A-A7826CF26D68}"/>
                </a:ext>
              </a:extLst>
            </p:cNvPr>
            <p:cNvSpPr txBox="1"/>
            <p:nvPr/>
          </p:nvSpPr>
          <p:spPr>
            <a:xfrm>
              <a:off x="1044999" y="4685889"/>
              <a:ext cx="4947281" cy="300082"/>
            </a:xfrm>
            <a:prstGeom prst="rect">
              <a:avLst/>
            </a:prstGeom>
            <a:noFill/>
          </p:spPr>
          <p:txBody>
            <a:bodyPr wrap="square" rtlCol="0">
              <a:spAutoFit/>
            </a:bodyPr>
            <a:lstStyle/>
            <a:p>
              <a:pPr algn="just">
                <a:lnSpc>
                  <a:spcPct val="150000"/>
                </a:lnSpc>
              </a:pPr>
              <a:endParaRPr lang="en-ID" sz="900" dirty="0">
                <a:solidFill>
                  <a:schemeClr val="bg1"/>
                </a:solidFill>
                <a:latin typeface="Roboto" pitchFamily="2" charset="0"/>
                <a:ea typeface="Roboto" pitchFamily="2" charset="0"/>
              </a:endParaRPr>
            </a:p>
          </p:txBody>
        </p:sp>
      </p:grpSp>
      <p:sp>
        <p:nvSpPr>
          <p:cNvPr id="11" name="Picture Placeholder 1">
            <a:extLst>
              <a:ext uri="{FF2B5EF4-FFF2-40B4-BE49-F238E27FC236}">
                <a16:creationId xmlns:a16="http://schemas.microsoft.com/office/drawing/2014/main" xmlns="" id="{82B5C3E0-ADA0-41FB-9593-A40D1724A53F}"/>
              </a:ext>
            </a:extLst>
          </p:cNvPr>
          <p:cNvSpPr txBox="1">
            <a:spLocks/>
          </p:cNvSpPr>
          <p:nvPr/>
        </p:nvSpPr>
        <p:spPr>
          <a:xfrm>
            <a:off x="241126" y="1191449"/>
            <a:ext cx="11683652" cy="4733362"/>
          </a:xfrm>
          <a:prstGeom prst="roundRect">
            <a:avLst>
              <a:gd name="adj" fmla="val 4988"/>
            </a:avLst>
          </a:prstGeom>
          <a:solidFill>
            <a:schemeClr val="accent4">
              <a:lumMod val="40000"/>
              <a:lumOff val="60000"/>
            </a:schemeClr>
          </a:solidFill>
          <a:effectLst>
            <a:innerShdw blurRad="114300">
              <a:prstClr val="black"/>
            </a:innerShdw>
          </a:effectLst>
        </p:spPr>
        <p:txBody>
          <a:bodyPr/>
          <a:lstStyle/>
          <a:p>
            <a:pPr algn="r" rtl="1">
              <a:lnSpc>
                <a:spcPct val="200000"/>
              </a:lnSpc>
            </a:pPr>
            <a:endParaRPr lang="en-US" sz="2800" dirty="0">
              <a:cs typeface="B Zar" panose="00000400000000000000" pitchFamily="2" charset="-78"/>
            </a:endParaRPr>
          </a:p>
        </p:txBody>
      </p:sp>
      <p:sp>
        <p:nvSpPr>
          <p:cNvPr id="3" name="Rounded Rectangle 2"/>
          <p:cNvSpPr/>
          <p:nvPr/>
        </p:nvSpPr>
        <p:spPr>
          <a:xfrm>
            <a:off x="0" y="6200384"/>
            <a:ext cx="12192000" cy="551145"/>
          </a:xfrm>
          <a:prstGeom prst="roundRect">
            <a:avLst/>
          </a:prstGeom>
          <a:effectLst>
            <a:innerShdw blurRad="63500" dist="50800" dir="16200000">
              <a:prstClr val="black">
                <a:alpha val="50000"/>
              </a:prstClr>
            </a:innerShdw>
          </a:effectLst>
          <a:scene3d>
            <a:camera prst="orthographicFront"/>
            <a:lightRig rig="threePt" dir="t"/>
          </a:scene3d>
          <a:sp3d>
            <a:bevelT prst="relaxedInset"/>
          </a:sp3d>
        </p:spPr>
        <p:style>
          <a:lnRef idx="3">
            <a:schemeClr val="lt1"/>
          </a:lnRef>
          <a:fillRef idx="1">
            <a:schemeClr val="accent4"/>
          </a:fillRef>
          <a:effectRef idx="1">
            <a:schemeClr val="accent4"/>
          </a:effectRef>
          <a:fontRef idx="minor">
            <a:schemeClr val="lt1"/>
          </a:fontRef>
        </p:style>
        <p:txBody>
          <a:bodyPr rtlCol="0" anchor="ctr"/>
          <a:lstStyle/>
          <a:p>
            <a:pPr algn="r" rtl="1"/>
            <a:r>
              <a:rPr lang="fa-IR" sz="2000" b="1" dirty="0" smtClean="0">
                <a:solidFill>
                  <a:schemeClr val="tx1"/>
                </a:solidFill>
                <a:cs typeface="B Badr" panose="00000400000000000000" pitchFamily="2" charset="-78"/>
              </a:rPr>
              <a:t>موسسه آنامیس مهرجنوب									</a:t>
            </a:r>
            <a:r>
              <a:rPr lang="en-US" sz="2000" b="1" dirty="0" smtClean="0">
                <a:solidFill>
                  <a:schemeClr val="tx1"/>
                </a:solidFill>
                <a:cs typeface="B Badr" panose="00000400000000000000" pitchFamily="2" charset="-78"/>
              </a:rPr>
              <a:t>Anamisfile.ir     </a:t>
            </a:r>
            <a:endParaRPr lang="en-US" sz="2000" b="1" dirty="0">
              <a:solidFill>
                <a:schemeClr val="tx1"/>
              </a:solidFill>
              <a:cs typeface="B Badr" panose="00000400000000000000" pitchFamily="2" charset="-78"/>
            </a:endParaRPr>
          </a:p>
        </p:txBody>
      </p:sp>
      <p:pic>
        <p:nvPicPr>
          <p:cNvPr id="1027" name="Picture 3" descr="C:\Users\09018868042\Desktop\R\لوگو.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5368" y1="39236" x2="25368" y2="39236"/>
                        <a14:foregroundMark x1="26471" y1="39236" x2="26471" y2="39236"/>
                        <a14:foregroundMark x1="29044" y1="41667" x2="29044" y2="41667"/>
                        <a14:backgroundMark x1="28309" y1="40278" x2="28309" y2="40278"/>
                        <a14:backgroundMark x1="23529" y1="39236" x2="23529" y2="39236"/>
                        <a14:backgroundMark x1="23897" y1="38889" x2="23897" y2="38889"/>
                        <a14:backgroundMark x1="29044" y1="44444" x2="29044" y2="44444"/>
                        <a14:backgroundMark x1="23529" y1="46528" x2="23529" y2="46528"/>
                        <a14:backgroundMark x1="28309" y1="46528" x2="28309" y2="46528"/>
                        <a14:backgroundMark x1="83824" y1="47222" x2="83824" y2="47222"/>
                        <a14:backgroundMark x1="75735" y1="53125" x2="75735" y2="53125"/>
                        <a14:backgroundMark x1="73897" y1="58681" x2="73897" y2="58681"/>
                        <a14:backgroundMark x1="80147" y1="56597" x2="80147" y2="56597"/>
                        <a14:backgroundMark x1="39706" y1="54861" x2="39706" y2="54861"/>
                        <a14:backgroundMark x1="21324" y1="39236" x2="21324" y2="39236"/>
                        <a14:backgroundMark x1="26103" y1="39236" x2="26103" y2="39236"/>
                      </a14:backgroundRemoval>
                    </a14:imgEffect>
                  </a14:imgLayer>
                </a14:imgProps>
              </a:ext>
              <a:ext uri="{28A0092B-C50C-407E-A947-70E740481C1C}">
                <a14:useLocalDpi xmlns:a14="http://schemas.microsoft.com/office/drawing/2010/main" val="0"/>
              </a:ext>
            </a:extLst>
          </a:blip>
          <a:srcRect/>
          <a:stretch>
            <a:fillRect/>
          </a:stretch>
        </p:blipFill>
        <p:spPr bwMode="auto">
          <a:xfrm>
            <a:off x="61172" y="-262500"/>
            <a:ext cx="1587674" cy="1681067"/>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628384" y="175364"/>
            <a:ext cx="10296394" cy="814938"/>
          </a:xfrm>
          <a:prstGeom prst="roundRect">
            <a:avLst/>
          </a:prstGeom>
          <a:solidFill>
            <a:srgbClr val="FFD44B"/>
          </a:solidFill>
          <a:effectLst>
            <a:outerShdw blurRad="50800" dist="38100" dir="16200000" rotWithShape="0">
              <a:prstClr val="black">
                <a:alpha val="40000"/>
              </a:prstClr>
            </a:outerShdw>
          </a:effectLst>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0" name="Rounded Rectangle 9"/>
          <p:cNvSpPr/>
          <p:nvPr/>
        </p:nvSpPr>
        <p:spPr>
          <a:xfrm>
            <a:off x="2318932" y="2009963"/>
            <a:ext cx="7429752" cy="2355560"/>
          </a:xfrm>
          <a:prstGeom prst="roundRect">
            <a:avLst/>
          </a:prstGeom>
          <a:solidFill>
            <a:schemeClr val="accent2">
              <a:lumMod val="75000"/>
            </a:schemeClr>
          </a:solidFill>
          <a:scene3d>
            <a:camera prst="orthographicFront"/>
            <a:lightRig rig="threePt" dir="t"/>
          </a:scene3d>
          <a:sp3d>
            <a:bevelT prst="angle"/>
          </a:sp3d>
        </p:spPr>
        <p:style>
          <a:lnRef idx="0">
            <a:schemeClr val="accent4"/>
          </a:lnRef>
          <a:fillRef idx="3">
            <a:schemeClr val="accent4"/>
          </a:fillRef>
          <a:effectRef idx="3">
            <a:schemeClr val="accent4"/>
          </a:effectRef>
          <a:fontRef idx="minor">
            <a:schemeClr val="lt1"/>
          </a:fontRef>
        </p:style>
        <p:txBody>
          <a:bodyPr rtlCol="0" anchor="ctr"/>
          <a:lstStyle/>
          <a:p>
            <a:pPr algn="ctr"/>
            <a:r>
              <a:rPr lang="fa-IR" sz="3600" b="1" dirty="0" smtClean="0">
                <a:cs typeface="B Zar" panose="00000400000000000000" pitchFamily="2" charset="-78"/>
              </a:rPr>
              <a:t>طرحواره</a:t>
            </a:r>
            <a:endParaRPr lang="en-US" sz="3600" b="1" dirty="0">
              <a:cs typeface="B Zar" panose="00000400000000000000" pitchFamily="2" charset="-78"/>
            </a:endParaRPr>
          </a:p>
        </p:txBody>
      </p:sp>
    </p:spTree>
    <p:extLst>
      <p:ext uri="{BB962C8B-B14F-4D97-AF65-F5344CB8AC3E}">
        <p14:creationId xmlns:p14="http://schemas.microsoft.com/office/powerpoint/2010/main" val="4204420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17454</TotalTime>
  <Words>1133</Words>
  <Application>Microsoft Office PowerPoint</Application>
  <PresentationFormat>Custom</PresentationFormat>
  <Paragraphs>178</Paragraphs>
  <Slides>31</Slides>
  <Notes>28</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با سپاس از همراهی دلگرم کننده تان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GD Design</dc:creator>
  <cp:lastModifiedBy>09018868042</cp:lastModifiedBy>
  <cp:revision>6175</cp:revision>
  <dcterms:created xsi:type="dcterms:W3CDTF">2020-10-27T13:35:18Z</dcterms:created>
  <dcterms:modified xsi:type="dcterms:W3CDTF">2022-01-30T11:01:29Z</dcterms:modified>
</cp:coreProperties>
</file>